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57" r:id="rId5"/>
    <p:sldId id="261" r:id="rId6"/>
    <p:sldId id="262" r:id="rId7"/>
    <p:sldId id="263" r:id="rId8"/>
    <p:sldId id="264" r:id="rId9"/>
    <p:sldId id="266" r:id="rId10"/>
    <p:sldId id="267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2460" y="-8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9E6C80F-79F9-45B0-9AA5-FAD61F664844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18A2E9C-407C-4B44-B912-AA4B2D5D83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E6C80F-79F9-45B0-9AA5-FAD61F664844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8A2E9C-407C-4B44-B912-AA4B2D5D83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E6C80F-79F9-45B0-9AA5-FAD61F664844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8A2E9C-407C-4B44-B912-AA4B2D5D83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E6C80F-79F9-45B0-9AA5-FAD61F664844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8A2E9C-407C-4B44-B912-AA4B2D5D835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E6C80F-79F9-45B0-9AA5-FAD61F664844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8A2E9C-407C-4B44-B912-AA4B2D5D835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E6C80F-79F9-45B0-9AA5-FAD61F664844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8A2E9C-407C-4B44-B912-AA4B2D5D835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E6C80F-79F9-45B0-9AA5-FAD61F664844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8A2E9C-407C-4B44-B912-AA4B2D5D83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E6C80F-79F9-45B0-9AA5-FAD61F664844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8A2E9C-407C-4B44-B912-AA4B2D5D835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E6C80F-79F9-45B0-9AA5-FAD61F664844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8A2E9C-407C-4B44-B912-AA4B2D5D83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9E6C80F-79F9-45B0-9AA5-FAD61F664844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8A2E9C-407C-4B44-B912-AA4B2D5D83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9E6C80F-79F9-45B0-9AA5-FAD61F664844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18A2E9C-407C-4B44-B912-AA4B2D5D835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9E6C80F-79F9-45B0-9AA5-FAD61F664844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18A2E9C-407C-4B44-B912-AA4B2D5D835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Урок русского языка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4357694"/>
            <a:ext cx="7772400" cy="1199704"/>
          </a:xfrm>
        </p:spPr>
        <p:txBody>
          <a:bodyPr/>
          <a:lstStyle/>
          <a:p>
            <a:r>
              <a:rPr lang="ru-RU" dirty="0" smtClean="0"/>
              <a:t>Выполнила: Удовенко Л.И.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256032">
              <a:lnSpc>
                <a:spcPct val="150000"/>
              </a:lnSpc>
              <a:spcBef>
                <a:spcPts val="0"/>
              </a:spcBef>
              <a:buNone/>
            </a:pPr>
            <a:r>
              <a:rPr lang="ru-RU" dirty="0" smtClean="0"/>
              <a:t>Воробей забился под крышу.</a:t>
            </a:r>
          </a:p>
          <a:p>
            <a:pPr marL="0" indent="256032">
              <a:lnSpc>
                <a:spcPct val="150000"/>
              </a:lnSpc>
              <a:spcBef>
                <a:spcPts val="0"/>
              </a:spcBef>
              <a:buNone/>
            </a:pPr>
            <a:r>
              <a:rPr lang="ru-RU" dirty="0" smtClean="0"/>
              <a:t>Ваза сделана из стекла.</a:t>
            </a:r>
          </a:p>
          <a:p>
            <a:pPr marL="0" indent="256032">
              <a:lnSpc>
                <a:spcPct val="150000"/>
              </a:lnSpc>
              <a:spcBef>
                <a:spcPts val="0"/>
              </a:spcBef>
              <a:buNone/>
            </a:pPr>
            <a:r>
              <a:rPr lang="ru-RU" dirty="0" smtClean="0"/>
              <a:t>Машина подъехала  к дому.</a:t>
            </a:r>
          </a:p>
          <a:p>
            <a:pPr marL="0" indent="256032">
              <a:lnSpc>
                <a:spcPct val="150000"/>
              </a:lnSpc>
              <a:spcBef>
                <a:spcPts val="0"/>
              </a:spcBef>
              <a:buNone/>
            </a:pPr>
            <a:r>
              <a:rPr lang="ru-RU" dirty="0" smtClean="0"/>
              <a:t>Лось спрятался под деревом.</a:t>
            </a:r>
          </a:p>
          <a:p>
            <a:pPr marL="0" indent="256032">
              <a:lnSpc>
                <a:spcPct val="150000"/>
              </a:lnSpc>
              <a:spcBef>
                <a:spcPts val="0"/>
              </a:spcBef>
              <a:buNone/>
            </a:pPr>
            <a:r>
              <a:rPr lang="ru-RU" dirty="0" smtClean="0"/>
              <a:t>Грачи разгуливали по полю.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3 уровень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71472" y="1071546"/>
            <a:ext cx="8229600" cy="501950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Решили лисы кролика запечь, </a:t>
            </a:r>
          </a:p>
          <a:p>
            <a:pPr>
              <a:buNone/>
            </a:pPr>
            <a:r>
              <a:rPr lang="ru-RU" dirty="0" smtClean="0"/>
              <a:t>А кролик из духовки прыг за печь.  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Зависело б от мыла,  </a:t>
            </a:r>
          </a:p>
          <a:p>
            <a:pPr>
              <a:buNone/>
            </a:pPr>
            <a:r>
              <a:rPr lang="ru-RU" dirty="0" smtClean="0"/>
              <a:t>Веснушки я б отмыла.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Сугробы снега вьюги намели,</a:t>
            </a:r>
          </a:p>
          <a:p>
            <a:pPr>
              <a:buNone/>
            </a:pPr>
            <a:r>
              <a:rPr lang="ru-RU" dirty="0" smtClean="0"/>
              <a:t>И грузовик, как баржа, на мели.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 Я правило бубня под нос, </a:t>
            </a:r>
          </a:p>
          <a:p>
            <a:pPr>
              <a:buNone/>
            </a:pPr>
            <a:r>
              <a:rPr lang="ru-RU" dirty="0" smtClean="0"/>
              <a:t>в альбоме рисовал поднос.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Вот досада, я не дошла до сада.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Проверка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1428736"/>
            <a:ext cx="8229600" cy="5143536"/>
          </a:xfrm>
        </p:spPr>
        <p:txBody>
          <a:bodyPr>
            <a:noAutofit/>
          </a:bodyPr>
          <a:lstStyle/>
          <a:p>
            <a:pPr marL="0" indent="256032">
              <a:spcBef>
                <a:spcPts val="0"/>
              </a:spcBef>
              <a:buNone/>
            </a:pPr>
            <a:r>
              <a:rPr lang="ru-RU" sz="2400" dirty="0" smtClean="0"/>
              <a:t>Запишите словосочетания, раскрывая скобки и вставляя пропущенные буквы. </a:t>
            </a:r>
          </a:p>
          <a:p>
            <a:pPr marL="0" indent="256032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dirty="0" smtClean="0"/>
              <a:t>(до)ехал        (до) б.рёзы</a:t>
            </a:r>
          </a:p>
          <a:p>
            <a:pPr marL="0" indent="256032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dirty="0" smtClean="0"/>
              <a:t>(по)бежал      (по) </a:t>
            </a:r>
            <a:r>
              <a:rPr lang="ru-RU" sz="2400" dirty="0" err="1" smtClean="0"/>
              <a:t>д.ревне</a:t>
            </a:r>
            <a:endParaRPr lang="ru-RU" sz="2400" dirty="0" smtClean="0"/>
          </a:p>
          <a:p>
            <a:pPr marL="0" indent="256032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dirty="0" smtClean="0"/>
              <a:t>(про) читал      (про) г.род</a:t>
            </a:r>
          </a:p>
          <a:p>
            <a:pPr marL="0" indent="256032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dirty="0" smtClean="0"/>
              <a:t>(от)мёл          (от) </a:t>
            </a:r>
            <a:r>
              <a:rPr lang="ru-RU" sz="2400" dirty="0" err="1" smtClean="0"/>
              <a:t>к.мнаты</a:t>
            </a:r>
            <a:endParaRPr lang="ru-RU" sz="2400" dirty="0" smtClean="0"/>
          </a:p>
          <a:p>
            <a:pPr marL="0" indent="256032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dirty="0" smtClean="0"/>
              <a:t>(под)полз      (под) </a:t>
            </a:r>
            <a:r>
              <a:rPr lang="ru-RU" sz="2400" dirty="0" err="1" smtClean="0"/>
              <a:t>ябл.ню</a:t>
            </a:r>
            <a:endParaRPr lang="ru-RU" sz="2400" dirty="0" smtClean="0"/>
          </a:p>
          <a:p>
            <a:pPr marL="0" indent="256032">
              <a:spcBef>
                <a:spcPts val="0"/>
              </a:spcBef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Словарная работа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3108" y="1571613"/>
            <a:ext cx="5857916" cy="3500462"/>
          </a:xfrm>
        </p:spPr>
        <p:txBody>
          <a:bodyPr/>
          <a:lstStyle/>
          <a:p>
            <a:pPr marL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dirty="0" smtClean="0"/>
              <a:t>Доехал        до березы</a:t>
            </a:r>
          </a:p>
          <a:p>
            <a:pPr marL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dirty="0" smtClean="0"/>
              <a:t>побежал      по деревне</a:t>
            </a:r>
          </a:p>
          <a:p>
            <a:pPr marL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dirty="0" smtClean="0"/>
              <a:t>прочитал     про город</a:t>
            </a:r>
          </a:p>
          <a:p>
            <a:pPr marL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dirty="0" smtClean="0"/>
              <a:t>отмёл         от комнаты</a:t>
            </a:r>
          </a:p>
          <a:p>
            <a:pPr marL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dirty="0" smtClean="0"/>
              <a:t>подполз       под  яблоню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Проверка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3143248"/>
            <a:ext cx="8229600" cy="1519043"/>
          </a:xfrm>
        </p:spPr>
        <p:txBody>
          <a:bodyPr>
            <a:normAutofit/>
          </a:bodyPr>
          <a:lstStyle/>
          <a:p>
            <a:pPr marL="274638" indent="708025">
              <a:buNone/>
            </a:pPr>
            <a:r>
              <a:rPr lang="ru-RU" sz="3000" dirty="0" smtClean="0"/>
              <a:t>Научиться  распознавать приставки и предлоги и правильно писать их при письме.</a:t>
            </a:r>
            <a:endParaRPr lang="ru-RU" sz="3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Тема урока:</a:t>
            </a:r>
            <a:endParaRPr lang="ru-RU" dirty="0"/>
          </a:p>
        </p:txBody>
      </p:sp>
      <p:sp>
        <p:nvSpPr>
          <p:cNvPr id="4" name="Содержимое 1"/>
          <p:cNvSpPr txBox="1">
            <a:spLocks/>
          </p:cNvSpPr>
          <p:nvPr/>
        </p:nvSpPr>
        <p:spPr>
          <a:xfrm>
            <a:off x="500034" y="1357299"/>
            <a:ext cx="8229600" cy="10001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0" marR="0" lvl="0" indent="252413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Правописание</a:t>
            </a:r>
            <a:r>
              <a:rPr kumimoji="0" lang="ru-RU" sz="3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приставок и предлогов</a:t>
            </a:r>
            <a:endParaRPr kumimoji="0" lang="ru-RU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головок 2"/>
          <p:cNvSpPr txBox="1">
            <a:spLocks/>
          </p:cNvSpPr>
          <p:nvPr/>
        </p:nvSpPr>
        <p:spPr>
          <a:xfrm>
            <a:off x="428596" y="207167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Цель:</a:t>
            </a:r>
            <a:endParaRPr kumimoji="0" lang="ru-RU" sz="41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34290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dirty="0" smtClean="0"/>
              <a:t>У-, за-, над-, рас-, с-(со-), пере-, по-, из-, от-(ото-), </a:t>
            </a:r>
            <a:r>
              <a:rPr lang="ru-RU" dirty="0" err="1" smtClean="0"/>
              <a:t>вос</a:t>
            </a:r>
            <a:r>
              <a:rPr lang="ru-RU" dirty="0" smtClean="0"/>
              <a:t>-, в-(во-), до-, на-, бес-, под-(подо-), про-, над-, </a:t>
            </a:r>
            <a:r>
              <a:rPr lang="ru-RU" dirty="0" err="1" smtClean="0"/>
              <a:t>вз</a:t>
            </a:r>
            <a:r>
              <a:rPr lang="ru-RU" dirty="0" smtClean="0"/>
              <a:t>-(</a:t>
            </a:r>
            <a:r>
              <a:rPr lang="ru-RU" dirty="0" err="1" smtClean="0"/>
              <a:t>взо</a:t>
            </a:r>
            <a:r>
              <a:rPr lang="ru-RU" dirty="0" smtClean="0"/>
              <a:t>-), раз-, без-, воз-, о-, об-(обо-).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Приставки:</a:t>
            </a:r>
            <a:endParaRPr lang="ru-RU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1785926"/>
            <a:ext cx="8229600" cy="128588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Возле, перед, около, из-за, из-под, к.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42910" y="428604"/>
            <a:ext cx="8229600" cy="1143000"/>
          </a:xfrm>
        </p:spPr>
        <p:txBody>
          <a:bodyPr/>
          <a:lstStyle/>
          <a:p>
            <a:r>
              <a:rPr lang="ru-RU" b="0" dirty="0" smtClean="0"/>
              <a:t>Бывают только предлогами:</a:t>
            </a:r>
            <a:endParaRPr lang="ru-RU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52705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dirty="0" smtClean="0"/>
              <a:t>У, за, над, с, (со), по, из, от, в, во, до, на, под, про, над, без, о, об, (обо).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0" dirty="0" smtClean="0"/>
              <a:t>Бывают как приставками, так и предлогами:</a:t>
            </a:r>
            <a:endParaRPr lang="ru-RU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4525963"/>
          </a:xfrm>
        </p:spPr>
        <p:txBody>
          <a:bodyPr/>
          <a:lstStyle/>
          <a:p>
            <a:pPr marL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dirty="0" smtClean="0"/>
              <a:t>1.	Лодка  отплыла </a:t>
            </a:r>
            <a:r>
              <a:rPr lang="ru-RU" u="sng" dirty="0" smtClean="0"/>
              <a:t>от</a:t>
            </a:r>
            <a:r>
              <a:rPr lang="ru-RU" dirty="0" smtClean="0"/>
              <a:t> берега.</a:t>
            </a:r>
          </a:p>
          <a:p>
            <a:pPr marL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dirty="0" smtClean="0"/>
              <a:t>2.	Мальчик нашел </a:t>
            </a:r>
            <a:r>
              <a:rPr lang="ru-RU" u="sng" dirty="0" smtClean="0"/>
              <a:t>на</a:t>
            </a:r>
            <a:r>
              <a:rPr lang="ru-RU" dirty="0" smtClean="0"/>
              <a:t> дороге монетку.</a:t>
            </a:r>
          </a:p>
          <a:p>
            <a:pPr marL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dirty="0" smtClean="0"/>
              <a:t>3.	Солнце зашло </a:t>
            </a:r>
            <a:r>
              <a:rPr lang="ru-RU" u="sng" dirty="0" smtClean="0"/>
              <a:t>за</a:t>
            </a:r>
            <a:r>
              <a:rPr lang="ru-RU" dirty="0" smtClean="0"/>
              <a:t> тучу.</a:t>
            </a:r>
          </a:p>
          <a:p>
            <a:pPr marL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dirty="0" smtClean="0"/>
              <a:t>4.	Всадник слез  </a:t>
            </a:r>
            <a:r>
              <a:rPr lang="ru-RU" u="sng" dirty="0" smtClean="0"/>
              <a:t>с</a:t>
            </a:r>
            <a:r>
              <a:rPr lang="ru-RU" dirty="0" smtClean="0"/>
              <a:t>  коня. </a:t>
            </a:r>
          </a:p>
          <a:p>
            <a:pPr marL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dirty="0" smtClean="0"/>
              <a:t>5.	</a:t>
            </a:r>
            <a:r>
              <a:rPr lang="ru-RU" u="sng" dirty="0" smtClean="0"/>
              <a:t>По</a:t>
            </a:r>
            <a:r>
              <a:rPr lang="ru-RU" dirty="0" smtClean="0"/>
              <a:t>  дорожкам сада  побежали ручейки.</a:t>
            </a:r>
          </a:p>
          <a:p>
            <a:pPr marL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dirty="0" smtClean="0"/>
              <a:t>6.	</a:t>
            </a:r>
            <a:r>
              <a:rPr lang="ru-RU" u="sng" dirty="0" smtClean="0"/>
              <a:t>До</a:t>
            </a:r>
            <a:r>
              <a:rPr lang="ru-RU" dirty="0" smtClean="0"/>
              <a:t> лагеря мы добрались только ночью.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1 уровень</a:t>
            </a:r>
            <a:endParaRPr lang="ru-RU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2714612" y="1428736"/>
            <a:ext cx="357190" cy="1588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2999570" y="1500174"/>
            <a:ext cx="143670" cy="794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3000364" y="2071678"/>
            <a:ext cx="357190" cy="1588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3285322" y="2143116"/>
            <a:ext cx="143670" cy="794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2857488" y="2714620"/>
            <a:ext cx="357190" cy="1588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3142446" y="2786058"/>
            <a:ext cx="143670" cy="794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2928926" y="3286124"/>
            <a:ext cx="214314" cy="1588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>
            <a:off x="3071008" y="3357562"/>
            <a:ext cx="143670" cy="794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5000628" y="3929066"/>
            <a:ext cx="357190" cy="1588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>
            <a:off x="5285586" y="4000504"/>
            <a:ext cx="143670" cy="794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3929058" y="4572008"/>
            <a:ext cx="357190" cy="1588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5400000">
            <a:off x="4214016" y="4643446"/>
            <a:ext cx="143670" cy="794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763" indent="452438">
              <a:lnSpc>
                <a:spcPct val="150000"/>
              </a:lnSpc>
              <a:spcBef>
                <a:spcPts val="0"/>
              </a:spcBef>
              <a:buNone/>
            </a:pPr>
            <a:r>
              <a:rPr lang="ru-RU" dirty="0" smtClean="0"/>
              <a:t>На поляну опустился </a:t>
            </a:r>
            <a:r>
              <a:rPr lang="ru-RU" u="sng" dirty="0" smtClean="0"/>
              <a:t>вертолёт</a:t>
            </a:r>
            <a:r>
              <a:rPr lang="ru-RU" dirty="0" smtClean="0"/>
              <a:t>. </a:t>
            </a:r>
            <a:r>
              <a:rPr lang="ru-RU" u="sng" dirty="0" smtClean="0"/>
              <a:t>Он</a:t>
            </a:r>
            <a:r>
              <a:rPr lang="ru-RU" dirty="0" smtClean="0"/>
              <a:t> доставил грузы для геологов. </a:t>
            </a:r>
            <a:r>
              <a:rPr lang="ru-RU" u="sng" dirty="0" smtClean="0"/>
              <a:t>Геологи</a:t>
            </a:r>
            <a:r>
              <a:rPr lang="ru-RU" dirty="0" smtClean="0"/>
              <a:t> ищут нефть в тайге.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2 уровень</a:t>
            </a:r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2857488" y="2071678"/>
            <a:ext cx="1571636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2857488" y="2214554"/>
            <a:ext cx="1571636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7000892" y="2071678"/>
            <a:ext cx="1500198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7000892" y="2214554"/>
            <a:ext cx="1500198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5572132" y="2643182"/>
            <a:ext cx="785818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5572132" y="2786058"/>
            <a:ext cx="785818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2857488" y="1643050"/>
            <a:ext cx="214314" cy="1588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>
            <a:off x="3000364" y="1714488"/>
            <a:ext cx="143670" cy="794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7072330" y="1643050"/>
            <a:ext cx="357190" cy="1588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5400000">
            <a:off x="7357288" y="1714488"/>
            <a:ext cx="143670" cy="794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192</TotalTime>
  <Words>277</Words>
  <Application>Microsoft Office PowerPoint</Application>
  <PresentationFormat>Экран (4:3)</PresentationFormat>
  <Paragraphs>54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Открытая</vt:lpstr>
      <vt:lpstr>Урок русского языка</vt:lpstr>
      <vt:lpstr>Словарная работа</vt:lpstr>
      <vt:lpstr>Проверка</vt:lpstr>
      <vt:lpstr>Тема урока:</vt:lpstr>
      <vt:lpstr>Приставки:</vt:lpstr>
      <vt:lpstr>Бывают только предлогами:</vt:lpstr>
      <vt:lpstr>Бывают как приставками, так и предлогами:</vt:lpstr>
      <vt:lpstr>1 уровень</vt:lpstr>
      <vt:lpstr>2 уровень</vt:lpstr>
      <vt:lpstr>3 уровень</vt:lpstr>
      <vt:lpstr>Проверка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16</cp:revision>
  <dcterms:created xsi:type="dcterms:W3CDTF">2013-02-12T12:11:24Z</dcterms:created>
  <dcterms:modified xsi:type="dcterms:W3CDTF">2013-04-07T15:44:53Z</dcterms:modified>
</cp:coreProperties>
</file>