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13C4B-0C6A-40C0-82F4-08BBD6040710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D412F-26B4-43FD-835D-8DFF88E1F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4D5BE-8338-4475-9C52-C38BEDE816F1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2E249-FC81-4F69-848F-58EC6AF47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4E5F5-FE03-4C52-A65D-02543FE6074D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FBAC7-77ED-4944-8D83-A1C21948A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97012-D067-48CE-A086-2E8C2D0E055B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C720D-5ECD-4994-8482-3DF7A7C1B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955F9-74C3-42DB-BD53-9F7BECD67106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2FDA6-9225-4DB6-9BCD-40640FDBF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BDCD9-006F-49E1-8E37-D612B5450EC7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C60AF-C77F-4879-8EF4-6E701DF2F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9FD48-20A8-4291-A7C2-C7EDE2F718DE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0905F-6D0B-4F70-AF2F-7163FA82A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5386B-3F1C-4BB1-9DE9-0DD5EC25679C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ABD7B-47B3-4245-AB3D-252FD72BE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1ACF-8452-496D-9B8A-798B1AF40AA3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EA23B-1F06-4B3A-84D3-9D1A0EAC5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43B0F-624C-48B3-9D47-30E5A730CCF5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9353C-F383-49FE-932E-FC59DEAFE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8DEC8-FF16-4C97-B963-BA58A1231E4F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3F4B8-CEBC-4933-BE30-5BCB7D846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665301-D9EB-4CFF-A166-8AF39CC639A1}" type="datetimeFigureOut">
              <a:rPr lang="ru-RU"/>
              <a:pPr>
                <a:defRPr/>
              </a:pPr>
              <a:t>11.05.2010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45040A-8316-4C56-831C-E1D07CE94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Внимание!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Идет эксперимент!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rgbClr val="FF0000"/>
                </a:solidFill>
              </a:rPr>
              <a:t>Просим соблюдать тишину!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Найди олицетворение!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rgbClr val="0070C0"/>
                </a:solidFill>
              </a:rPr>
              <a:t>«А кругом цветы лазоревы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rgbClr val="0070C0"/>
                </a:solidFill>
              </a:rPr>
              <a:t>   Распускали волны пряные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rgbClr val="0070C0"/>
                </a:solidFill>
              </a:rPr>
              <a:t>   И, как гости чужедальние,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rgbClr val="0070C0"/>
                </a:solidFill>
              </a:rPr>
              <a:t>   Улыбались дню веселому».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Определи род существительных!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00B050"/>
                </a:solidFill>
              </a:rPr>
              <a:t>Авеню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00B050"/>
                </a:solidFill>
              </a:rPr>
              <a:t>Цеце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00B050"/>
                </a:solidFill>
              </a:rPr>
              <a:t>Кашпо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00B050"/>
                </a:solidFill>
              </a:rPr>
              <a:t>Маэстро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Являются ли эти пары слов родовыми антонимами?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7030A0"/>
                </a:solidFill>
              </a:rPr>
              <a:t>Кувшин –кувшинка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7030A0"/>
                </a:solidFill>
              </a:rPr>
              <a:t>Графин - графиня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7030A0"/>
                </a:solidFill>
              </a:rPr>
              <a:t>Машинист – машинистка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7030A0"/>
                </a:solidFill>
              </a:rPr>
              <a:t>Телятник - телятница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Кроссворд.</a:t>
            </a:r>
          </a:p>
        </p:txBody>
      </p:sp>
      <p:sp>
        <p:nvSpPr>
          <p:cNvPr id="14339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1) 24 часа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2) «Ахти, ребята, вор, - и вмиг ………на запор»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3) Узкие брюки из специальной </a:t>
            </a:r>
            <a:r>
              <a:rPr lang="ru-RU" b="1" dirty="0" err="1" smtClean="0">
                <a:solidFill>
                  <a:srgbClr val="002060"/>
                </a:solidFill>
              </a:rPr>
              <a:t>хлобчатобумажной</a:t>
            </a:r>
            <a:r>
              <a:rPr lang="ru-RU" b="1" dirty="0" smtClean="0">
                <a:solidFill>
                  <a:srgbClr val="002060"/>
                </a:solidFill>
              </a:rPr>
              <a:t> ткани.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4) Синоним слова «салазки».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5) Прибор для определения веса.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Кемеровская область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800" b="1" i="1" dirty="0" smtClean="0"/>
              <a:t>«Русский народом </a:t>
            </a:r>
            <a:r>
              <a:rPr lang="ru-RU" sz="4800" b="1" i="1" dirty="0" err="1" smtClean="0"/>
              <a:t>содал</a:t>
            </a:r>
            <a:r>
              <a:rPr lang="ru-RU" sz="4800" b="1" i="1" dirty="0" smtClean="0"/>
              <a:t> русский языка, яркий, как радугой после весеннего ливень, меткий, как стрелой, певучий и богатый, задушевный, как песню над колыбель».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95472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i="1" dirty="0" smtClean="0"/>
              <a:t>«Русский народ создал русский язык, яркий, как радуга после весеннего ливня, меткий, как стрела, певучий и богатый, задушевный, как песня над колыбелью»</a:t>
            </a:r>
          </a:p>
          <a:p>
            <a:r>
              <a:rPr lang="ru-RU" sz="4400" b="1" i="1" dirty="0" smtClean="0"/>
              <a:t>                                     А. Толстой.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6000" smtClean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dirty="0" smtClean="0">
                <a:solidFill>
                  <a:srgbClr val="0070C0"/>
                </a:solidFill>
              </a:rPr>
              <a:t>«Помни, что имя человека – самый сладостный для него звук».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solidFill>
                  <a:srgbClr val="0070C0"/>
                </a:solidFill>
              </a:rPr>
              <a:t>                    </a:t>
            </a:r>
            <a:r>
              <a:rPr lang="ru-RU" sz="4400" dirty="0" smtClean="0">
                <a:solidFill>
                  <a:srgbClr val="0070C0"/>
                </a:solidFill>
              </a:rPr>
              <a:t>Дейл Карнеги.</a:t>
            </a:r>
            <a:endParaRPr lang="ru-RU" sz="6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Из древнееврейского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</a:rPr>
              <a:t>Эвелина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, Анна, Мария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Захар, Илья, Иван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Серафима, Елизавета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Из греческого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Александр, Алексей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Анатолий, Алла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Галина, Елена, Андрей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Леонид, Никита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Вероника, Оксана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Из латинского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Наталья,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</a:rPr>
              <a:t>Карина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, Роза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Виктор, Полина, Римма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Валентина,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Татьяна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Толковый словарь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b="1" dirty="0" smtClean="0">
                <a:solidFill>
                  <a:srgbClr val="7030A0"/>
                </a:solidFill>
              </a:rPr>
              <a:t>Генеалогия – родословная</a:t>
            </a:r>
            <a:r>
              <a:rPr lang="ru-RU" sz="9600" dirty="0" smtClean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Уровневое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1. </a:t>
            </a:r>
            <a:r>
              <a:rPr lang="ru-RU" b="1" dirty="0" smtClean="0"/>
              <a:t>Распределите существительные на 2 группы: собственные и нарицательные.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/>
              <a:t>Москва, князь </a:t>
            </a:r>
            <a:r>
              <a:rPr lang="ru-RU" b="1" i="1" dirty="0" err="1" smtClean="0"/>
              <a:t>Гвидон</a:t>
            </a:r>
            <a:r>
              <a:rPr lang="ru-RU" b="1" i="1" dirty="0" smtClean="0"/>
              <a:t>, фабрика, Андерсен, кинотеатр «Сибирь», Мариинск.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2. </a:t>
            </a:r>
            <a:r>
              <a:rPr lang="ru-RU" b="1" i="1" dirty="0" smtClean="0"/>
              <a:t>Поставьте, где нужно, кавычки: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Автор А. Пушкин, Сказка Колобок, издательство Томь, река Кия.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3. </a:t>
            </a:r>
            <a:r>
              <a:rPr lang="ru-RU" b="1" i="1" dirty="0" smtClean="0"/>
              <a:t>Какие из этих нарицательных сущ. произошли от собственных: майонез, тюль, яблоко, пломбир, водоросль, саксофон, кашемир.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002060"/>
                </a:solidFill>
              </a:rPr>
              <a:t>Роды живописи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b="1" dirty="0" smtClean="0">
                <a:solidFill>
                  <a:srgbClr val="00B050"/>
                </a:solidFill>
              </a:rPr>
              <a:t>Пейзаж</a:t>
            </a:r>
            <a:endParaRPr lang="ru-RU" sz="6600" b="1" dirty="0" smtClean="0">
              <a:solidFill>
                <a:srgbClr val="00B0F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b="1" dirty="0" smtClean="0">
                <a:solidFill>
                  <a:srgbClr val="00B0F0"/>
                </a:solidFill>
              </a:rPr>
              <a:t>Натюрморт</a:t>
            </a:r>
            <a:endParaRPr lang="ru-RU" sz="6600" b="1" dirty="0" smtClean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b="1" dirty="0" smtClean="0">
                <a:solidFill>
                  <a:srgbClr val="7030A0"/>
                </a:solidFill>
              </a:rPr>
              <a:t>Портрет</a:t>
            </a:r>
            <a:endParaRPr lang="ru-RU" sz="66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Толковый словарь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b="1" i="1" dirty="0" smtClean="0">
                <a:solidFill>
                  <a:srgbClr val="7030A0"/>
                </a:solidFill>
              </a:rPr>
              <a:t>Олицетворение – </a:t>
            </a:r>
            <a:r>
              <a:rPr lang="ru-RU" sz="6600" b="1" dirty="0" smtClean="0">
                <a:solidFill>
                  <a:srgbClr val="7030A0"/>
                </a:solidFill>
              </a:rPr>
              <a:t>наделение неодушевленных предметов качествами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336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Внимание!  Идет эксперимент!</vt:lpstr>
      <vt:lpstr>Слайд 2</vt:lpstr>
      <vt:lpstr>Из древнееврейского</vt:lpstr>
      <vt:lpstr>Из греческого</vt:lpstr>
      <vt:lpstr>Из латинского</vt:lpstr>
      <vt:lpstr>Толковый словарь</vt:lpstr>
      <vt:lpstr>Уровневое задание</vt:lpstr>
      <vt:lpstr>Роды живописи</vt:lpstr>
      <vt:lpstr>Толковый словарь</vt:lpstr>
      <vt:lpstr>Найди олицетворение!</vt:lpstr>
      <vt:lpstr>Определи род существительных!</vt:lpstr>
      <vt:lpstr>Являются ли эти пары слов родовыми антонимами?</vt:lpstr>
      <vt:lpstr>Кроссворд.</vt:lpstr>
      <vt:lpstr>Кемеровская область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Внимание!  Идет эксперимент!</dc:title>
  <dc:creator>Admin</dc:creator>
  <cp:lastModifiedBy>Admin</cp:lastModifiedBy>
  <cp:revision>15</cp:revision>
  <dcterms:created xsi:type="dcterms:W3CDTF">2010-05-10T13:47:30Z</dcterms:created>
  <dcterms:modified xsi:type="dcterms:W3CDTF">2010-05-11T16:52:47Z</dcterms:modified>
</cp:coreProperties>
</file>