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1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0" autoAdjust="0"/>
  </p:normalViewPr>
  <p:slideViewPr>
    <p:cSldViewPr>
      <p:cViewPr>
        <p:scale>
          <a:sx n="68" d="100"/>
          <a:sy n="68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F4CFB-FF27-4BC2-83B5-D60EF136692E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CBF97-974B-4034-9020-2ABF2ACA4A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07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844B-260C-4CDE-BF0B-B63ED14A305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AC4-65AA-4060-BA86-567DB735F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62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844B-260C-4CDE-BF0B-B63ED14A305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AC4-65AA-4060-BA86-567DB735F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42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844B-260C-4CDE-BF0B-B63ED14A305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AC4-65AA-4060-BA86-567DB735F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09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844B-260C-4CDE-BF0B-B63ED14A305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AC4-65AA-4060-BA86-567DB735F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599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844B-260C-4CDE-BF0B-B63ED14A305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AC4-65AA-4060-BA86-567DB735F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76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844B-260C-4CDE-BF0B-B63ED14A305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AC4-65AA-4060-BA86-567DB735F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50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844B-260C-4CDE-BF0B-B63ED14A305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AC4-65AA-4060-BA86-567DB735F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27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844B-260C-4CDE-BF0B-B63ED14A305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AC4-65AA-4060-BA86-567DB735F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35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844B-260C-4CDE-BF0B-B63ED14A305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AC4-65AA-4060-BA86-567DB735F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32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844B-260C-4CDE-BF0B-B63ED14A305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AC4-65AA-4060-BA86-567DB735F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16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C844B-260C-4CDE-BF0B-B63ED14A305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AC4-65AA-4060-BA86-567DB735F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62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C844B-260C-4CDE-BF0B-B63ED14A3056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1FAC4-65AA-4060-BA86-567DB735F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919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016223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Запасы на зиму</a:t>
            </a:r>
            <a:endParaRPr lang="ru-RU" sz="4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636912"/>
            <a:ext cx="6400800" cy="201622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Закрепить умение детей образовывать относительные прилагательные.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Упражнять в согласовании прилагательных с существительными.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D:\фоны\Осенние рамочки\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324544" y="0"/>
            <a:ext cx="9468544" cy="712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63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новогодние обои\Обои Маша и медведь\0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743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39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огодние обои\Обои Маша и медведь\0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-243407"/>
            <a:ext cx="9721080" cy="763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75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овогодние обои\Обои Маша и медведь\0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08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ны\Осенние рамочки\2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-149895"/>
            <a:ext cx="9144000" cy="700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im8-tub-ru.yandex.net/i?id=117021279-29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4704"/>
            <a:ext cx="284942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6-tub-ru.yandex.net/i?id=469947599-71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764606"/>
            <a:ext cx="2352557" cy="2248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2-tub-ru.yandex.net/i?id=332800833-50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54053"/>
            <a:ext cx="288031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01008"/>
            <a:ext cx="284942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036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3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ны\Осенние рамочки\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263"/>
            <a:ext cx="9144000" cy="6842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im6-tub-ru.yandex.net/i?id=124643668-01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29397"/>
            <a:ext cx="288032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4-tub-ru.yandex.net/i?id=196607975-09-72&amp;n=2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6" t="12434" r="13411" b="11781"/>
          <a:stretch/>
        </p:blipFill>
        <p:spPr bwMode="auto">
          <a:xfrm>
            <a:off x="4932040" y="929397"/>
            <a:ext cx="3133046" cy="235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3-tub-ru.yandex.net/i?id=385301282-39-72&amp;n=2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6" t="3912" r="6481" b="7513"/>
          <a:stretch/>
        </p:blipFill>
        <p:spPr bwMode="auto">
          <a:xfrm>
            <a:off x="1533843" y="3711381"/>
            <a:ext cx="2574388" cy="243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7-tub-ru.yandex.net/i?id=113273914-58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66" y="3717032"/>
            <a:ext cx="273630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01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3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3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фоны\Осенние рамочки\2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im7-tub-ru.yandex.net/i?id=203602186-00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295232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2-tub-ru.yandex.net/i?id=179382105-01-72&amp;n=2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5" t="9208" r="6969" b="11041"/>
          <a:stretch/>
        </p:blipFill>
        <p:spPr bwMode="auto">
          <a:xfrm>
            <a:off x="1208863" y="3826412"/>
            <a:ext cx="2715065" cy="219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m4-tub-ru.yandex.net/i?id=348554310-68-72&amp;n=2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69"/>
          <a:stretch/>
        </p:blipFill>
        <p:spPr bwMode="auto">
          <a:xfrm>
            <a:off x="4716016" y="476671"/>
            <a:ext cx="3024087" cy="256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im0-tub-ru.yandex.net/i?id=64825752-43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573016"/>
            <a:ext cx="352839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90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3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3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фоны\Осенние рамочки\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im6-tub-ru.yandex.net/i?id=275316824-43-72&amp;n=2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6" t="11228" r="6028" b="7277"/>
          <a:stretch/>
        </p:blipFill>
        <p:spPr bwMode="auto">
          <a:xfrm>
            <a:off x="858127" y="548680"/>
            <a:ext cx="3209815" cy="252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2-tub-ru.yandex.net/i?id=261891134-61-72&amp;n=2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3" t="12581" r="12522" b="6018"/>
          <a:stretch/>
        </p:blipFill>
        <p:spPr bwMode="auto">
          <a:xfrm>
            <a:off x="4572001" y="548680"/>
            <a:ext cx="338437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0-tub-ru.yandex.net/i?id=137668025-63-72&amp;n=2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92" b="6965"/>
          <a:stretch/>
        </p:blipFill>
        <p:spPr bwMode="auto">
          <a:xfrm>
            <a:off x="755576" y="3601329"/>
            <a:ext cx="3456384" cy="215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m7-tub-ru.yandex.net/i?id=238446458-16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284984"/>
            <a:ext cx="3600399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6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3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3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3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083" t="21510" r="14140" b="12437"/>
          <a:stretch/>
        </p:blipFill>
        <p:spPr bwMode="auto">
          <a:xfrm>
            <a:off x="4716016" y="3573016"/>
            <a:ext cx="3597990" cy="2808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D:\фоны\Осенние рамочки\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428" y="1"/>
            <a:ext cx="91564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im2-tub-ru.yandex.net/i?id=58796902-44-72&amp;n=2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0" t="10943" r="8184" b="7824"/>
          <a:stretch/>
        </p:blipFill>
        <p:spPr bwMode="auto">
          <a:xfrm>
            <a:off x="1114716" y="836712"/>
            <a:ext cx="3169252" cy="233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http://im6-tub-ru.yandex.net/i?id=264415894-58-72&amp;n=2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8" t="11795" r="6231"/>
          <a:stretch/>
        </p:blipFill>
        <p:spPr bwMode="auto">
          <a:xfrm>
            <a:off x="971600" y="3717032"/>
            <a:ext cx="3312368" cy="266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m4-tub-ru.yandex.net/i?id=69393026-01-72&amp;n=2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9" t="11228" r="8981" b="13941"/>
          <a:stretch/>
        </p:blipFill>
        <p:spPr bwMode="auto">
          <a:xfrm>
            <a:off x="5292080" y="661508"/>
            <a:ext cx="2749631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91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>
        <p:split dir="in"/>
      </p:transition>
    </mc:Choice>
    <mc:Fallback xmlns="">
      <p:transition spd="slow" advTm="15000">
        <p:split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</TotalTime>
  <Words>19</Words>
  <Application>Microsoft Office PowerPoint</Application>
  <PresentationFormat>Экран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Запасы на зиму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ОЛЕГ</cp:lastModifiedBy>
  <cp:revision>71</cp:revision>
  <dcterms:created xsi:type="dcterms:W3CDTF">2013-03-28T03:23:40Z</dcterms:created>
  <dcterms:modified xsi:type="dcterms:W3CDTF">2013-04-07T05:42:53Z</dcterms:modified>
</cp:coreProperties>
</file>