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66" r:id="rId3"/>
    <p:sldId id="258" r:id="rId4"/>
    <p:sldId id="282" r:id="rId5"/>
    <p:sldId id="259" r:id="rId6"/>
    <p:sldId id="260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18.10.2012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slide" Target="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9.xml"/><Relationship Id="rId18" Type="http://schemas.openxmlformats.org/officeDocument/2006/relationships/image" Target="../media/image5.jpeg"/><Relationship Id="rId3" Type="http://schemas.openxmlformats.org/officeDocument/2006/relationships/slide" Target="slide19.xml"/><Relationship Id="rId7" Type="http://schemas.openxmlformats.org/officeDocument/2006/relationships/slide" Target="slide15.xml"/><Relationship Id="rId12" Type="http://schemas.openxmlformats.org/officeDocument/2006/relationships/slide" Target="slide10.xml"/><Relationship Id="rId17" Type="http://schemas.openxmlformats.org/officeDocument/2006/relationships/image" Target="../media/image4.jpg"/><Relationship Id="rId2" Type="http://schemas.openxmlformats.org/officeDocument/2006/relationships/slide" Target="slide20.xml"/><Relationship Id="rId16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slide" Target="slide11.xml"/><Relationship Id="rId5" Type="http://schemas.openxmlformats.org/officeDocument/2006/relationships/slide" Target="slide17.xml"/><Relationship Id="rId1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18.xml"/><Relationship Id="rId9" Type="http://schemas.openxmlformats.org/officeDocument/2006/relationships/slide" Target="slide13.xml"/><Relationship Id="rId1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75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Деформация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6165303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Жесткость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616530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Сила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01137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Ускорение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1844824"/>
            <a:ext cx="8712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называют количественную меру действия тел друг на друга, в результате которого тела получают ускорения или испытывают деформацию?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20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046 C -0.08507 0.00509 -0.20087 0.02151 -0.19948 0.08002 C -0.19948 0.16489 0.19288 0.17091 0.19427 0.27151 C 0.19375 0.36263 -0.14809 0.31383 -0.14705 0.40194 C -0.14705 0.49352 0.10017 0.44403 0.10034 0.54186 C 0.10069 0.62905 -0.0665 0.58048 -0.0665 0.65819 C -0.06702 0.7345 0.06094 0.69519 0.06111 0.76318 C 0.06198 0.80227 0.02743 0.80481 -0.00052 0.80874 " pathEditMode="relative" rAng="5400000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" y="40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6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212198" y="5013175"/>
                <a:ext cx="2664296" cy="644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3200" b="1" i="1"/>
                          </m:ctrlPr>
                        </m:accPr>
                        <m:e>
                          <m:r>
                            <a:rPr lang="en-US" sz="3200" b="1" i="1"/>
                            <m:t>𝑭</m:t>
                          </m:r>
                        </m:e>
                      </m:acc>
                      <m:r>
                        <a:rPr lang="ru-RU" sz="3200" b="1" i="1"/>
                        <m:t>=</m:t>
                      </m:r>
                      <m:r>
                        <a:rPr lang="ru-RU" sz="3200" b="1" i="1"/>
                        <m:t>𝒎</m:t>
                      </m:r>
                      <m:acc>
                        <m:accPr>
                          <m:chr m:val="⃗"/>
                          <m:ctrlPr>
                            <a:rPr lang="ru-RU" sz="3200" b="1" i="1"/>
                          </m:ctrlPr>
                        </m:accPr>
                        <m:e>
                          <m:r>
                            <a:rPr lang="ru-RU" sz="3200" b="1" i="1"/>
                            <m:t>𝒂</m:t>
                          </m:r>
                        </m:e>
                      </m:acc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198" y="5013175"/>
                <a:ext cx="2664296" cy="64466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11560" y="6165303"/>
                <a:ext cx="2664296" cy="6460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3200" b="1" i="1" smtClean="0"/>
                          </m:ctrlPr>
                        </m:acc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𝑨</m:t>
                          </m:r>
                        </m:e>
                      </m:acc>
                      <m:r>
                        <a:rPr lang="ru-RU" sz="3200" b="1" i="1"/>
                        <m:t>=</m:t>
                      </m:r>
                      <m:acc>
                        <m:accPr>
                          <m:chr m:val="⃗"/>
                          <m:ctrlPr>
                            <a:rPr lang="ru-RU" sz="3200" b="1" i="1"/>
                          </m:ctrlPr>
                        </m:acc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𝑭</m:t>
                          </m:r>
                        </m:e>
                      </m:acc>
                      <m:r>
                        <a:rPr lang="en-US" sz="3200" b="1" i="1" smtClean="0">
                          <a:latin typeface="Cambria Math"/>
                        </a:rPr>
                        <m:t>𝒔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6165303"/>
                <a:ext cx="2664296" cy="64607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11560" y="5013175"/>
                <a:ext cx="2664296" cy="644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3200" b="1" i="1" smtClean="0"/>
                          </m:ctrlPr>
                        </m:acc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𝑷</m:t>
                          </m:r>
                        </m:e>
                      </m:acc>
                      <m:r>
                        <a:rPr lang="ru-RU" sz="3200" b="1" i="1"/>
                        <m:t>=</m:t>
                      </m:r>
                      <m:r>
                        <a:rPr lang="ru-RU" sz="3200" b="1" i="1"/>
                        <m:t>𝒎</m:t>
                      </m:r>
                      <m:acc>
                        <m:accPr>
                          <m:chr m:val="⃗"/>
                          <m:ctrlPr>
                            <a:rPr lang="ru-RU" sz="3200" b="1" i="1"/>
                          </m:ctrlPr>
                        </m:acc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𝒈</m:t>
                          </m:r>
                        </m:e>
                      </m:acc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5013175"/>
                <a:ext cx="2664296" cy="64466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5210216" y="6093296"/>
                <a:ext cx="2664296" cy="644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3200" b="1" i="1" smtClean="0"/>
                          </m:ctrlPr>
                        </m:accPr>
                        <m:e>
                          <m:r>
                            <a:rPr lang="en-US" sz="3200" b="1" i="1"/>
                            <m:t>𝑭</m:t>
                          </m:r>
                        </m:e>
                      </m:acc>
                      <m:r>
                        <a:rPr lang="ru-RU" sz="3200" b="1" i="1"/>
                        <m:t>=</m:t>
                      </m:r>
                      <m:r>
                        <a:rPr lang="en-US" sz="3200" b="1" i="1" smtClean="0">
                          <a:latin typeface="Cambria Math"/>
                        </a:rPr>
                        <m:t>−</m:t>
                      </m:r>
                      <m:r>
                        <a:rPr lang="en-US" sz="3200" b="1" i="1" smtClean="0">
                          <a:latin typeface="Cambria Math"/>
                        </a:rPr>
                        <m:t>𝒌𝒙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0216" y="6093296"/>
                <a:ext cx="2664296" cy="64466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23528" y="1844824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Формула второго закона Ньютона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84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023 C -0.07066 0.00971 -0.16754 0.02914 -0.16441 0.07562 C -0.16163 0.14269 0.16719 0.12373 0.17205 0.20352 C 0.17448 0.27544 -0.11406 0.25809 -0.11025 0.32724 C -0.10729 0.39986 0.09878 0.34551 0.10225 0.42299 C 0.10503 0.49191 -0.03663 0.46369 -0.0342 0.52521 C -0.03229 0.58557 0.0743 0.54648 0.07639 0.59991 C 0.0783 0.63136 0.04948 0.63552 0.02587 0.63992 " pathEditMode="relative" rAng="5214930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9" y="320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7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Реальная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6165303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Инерциальная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616530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Свободная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013175"/>
            <a:ext cx="3636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Неинерциальная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5516" y="1844824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называется система отсчета, если в ней выполняются законы Ньютона?</a:t>
            </a:r>
          </a:p>
        </p:txBody>
      </p:sp>
    </p:spTree>
    <p:extLst>
      <p:ext uri="{BB962C8B-B14F-4D97-AF65-F5344CB8AC3E}">
        <p14:creationId xmlns:p14="http://schemas.microsoft.com/office/powerpoint/2010/main" val="158658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50289E-6 C -0.04861 -0.04185 -0.11961 -0.09249 -0.1552 -0.03237 C -0.20781 0.05295 -0.0052 0.28462 -0.06736 0.38728 C -0.12413 0.47907 -0.27378 0.23352 -0.3276 0.32254 C -0.38454 0.41526 -0.22343 0.50728 -0.2842 0.60647 C -0.33836 0.6948 -0.39618 0.54983 -0.44461 0.62844 C -0.49201 0.70474 -0.40017 0.73873 -0.44236 0.8074 C -0.46614 0.84717 -0.48611 0.83029 -0.50329 0.81803 " pathEditMode="relative" rAng="7762242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30" y="407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8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Скорость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616530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Силу тяжести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173" y="616202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Ускорение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025588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Вес тела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1844824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не  меняют две силы независимо от их природы, если они равны и противоположно направлены в своем действии?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12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41 -0.02012 C -0.07396 -0.07216 -0.154 -0.1376 -0.18264 -0.08834 C -0.22518 -0.0192 0.01458 0.25116 -0.03542 0.33464 C -0.08143 0.40865 -0.26875 0.13807 -0.31216 0.21045 C -0.35834 0.28562 -0.18021 0.41189 -0.22934 0.49237 C -0.27309 0.56406 -0.35226 0.41142 -0.39132 0.47502 C -0.43004 0.53677 -0.33091 0.59112 -0.36511 0.64685 C -0.3842 0.67946 -0.40695 0.65842 -0.42639 0.64269 " pathEditMode="relative" rAng="7762242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73" y="329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9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Термометр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6165303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Ареометр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616530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Динамометр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013175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Барометр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844824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Какой прибор используют для измерения силы?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33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23 C -0.07309 -0.00902 -0.17344 -0.01318 -0.17934 0.04695 C -0.18941 0.13321 0.1434 0.20768 0.13229 0.31175 C 0.12118 0.40402 -0.16372 0.29487 -0.17275 0.38413 C -0.18403 0.47757 0.03212 0.47017 0.02066 0.57031 C 0.01111 0.65957 -0.1257 0.58048 -0.1349 0.66004 C -0.14427 0.73659 -0.03073 0.71994 -0.03872 0.78862 C -0.04306 0.82863 -0.07257 0.82562 -0.0967 0.82424 " pathEditMode="relative" rAng="5929139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69" y="41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10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Вниз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296" y="6165303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Вверх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616530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Вправо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00603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Влево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844824"/>
            <a:ext cx="4824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будет направлена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равнодействующая сил?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phys.reshuege.ru/get_file?id=285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240" y="1844824"/>
            <a:ext cx="199046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060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34 0.00463 C -0.06806 -0.00301 -0.15729 -0.00763 -0.16111 0.03932 C -0.16858 0.10595 0.12639 0.16701 0.11892 0.24705 C 0.11076 0.31876 -0.14271 0.23132 -0.14931 0.30049 C -0.15643 0.37289 0.03368 0.36919 0.02534 0.44668 C 0.0184 0.51538 -0.10347 0.45316 -0.11025 0.51376 C -0.11684 0.57437 -0.01684 0.56165 -0.02292 0.61531 C -0.02552 0.64608 -0.05191 0.64377 -0.07327 0.64215 " pathEditMode="relative" rAng="5890786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3" y="318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11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501317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причинности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5835" y="5980636"/>
            <a:ext cx="35658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изменения скорости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616530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движения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4797732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 изменения ускорения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984" y="1916832"/>
            <a:ext cx="8602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выражает фраза - «Изменение скорости тела всегда вызывается воздействием на него каких либо других тел.»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21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46 -0.03978 C -0.10018 -0.10014 -0.19097 -0.17692 -0.22014 -0.12673 C -0.26389 -0.0555 0.01232 0.25439 -0.03889 0.34019 C -0.08611 0.41582 -0.30434 0.10962 -0.34879 0.18386 C -0.39618 0.26087 -0.19445 0.41096 -0.24479 0.49376 C -0.28976 0.56707 -0.38368 0.39662 -0.42379 0.46184 C -0.46337 0.52521 -0.35174 0.59158 -0.38681 0.64847 C -0.40643 0.68201 -0.43229 0.65749 -0.45434 0.63922 " pathEditMode="relative" rAng="7762242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11" y="336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12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844824"/>
            <a:ext cx="5472608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рисунке изображен лабораторный динамометр.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Шкала проградуирована в ньютонах. Каким будет растяжение пружины динамометра, если к ней подвесить груз массой 200 г?</a:t>
            </a:r>
          </a:p>
          <a:p>
            <a:endParaRPr lang="ru-RU" dirty="0"/>
          </a:p>
        </p:txBody>
      </p:sp>
      <p:pic>
        <p:nvPicPr>
          <p:cNvPr id="9" name="Рисунок 8" descr="http://phys.reshuege.ru/get_file?id=10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128" y="1802654"/>
            <a:ext cx="3229982" cy="169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27332" y="616530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5 см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7332" y="5040215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2,5 см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0072" y="616530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3,75 см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20072" y="505636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3,5 см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66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50289E-6 C -0.04861 -0.04185 -0.11961 -0.09249 -0.1552 -0.03237 C -0.20781 0.05295 -0.0052 0.28462 -0.06736 0.38728 C -0.12413 0.47907 -0.27378 0.23352 -0.3276 0.32254 C -0.38454 0.41526 -0.22343 0.50728 -0.2842 0.60647 C -0.33836 0.6948 -0.39618 0.54983 -0.44461 0.62844 C -0.49201 0.70474 -0.40017 0.73873 -0.44236 0.8074 C -0.46614 0.84717 -0.48611 0.83029 -0.50329 0.81803 " pathEditMode="relative" rAng="7762242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30" y="407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8329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13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7332" y="5040215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похожести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6165303"/>
            <a:ext cx="3793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Первый закон Ньютона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5019" y="5949860"/>
            <a:ext cx="37444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 относительности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1" y="5051230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Закон</a:t>
            </a:r>
            <a:r>
              <a:rPr lang="ru-RU" sz="2800" dirty="0" smtClean="0"/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Архимеда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972" y="1844824"/>
            <a:ext cx="86015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 называется один из фундаментальных законов природы – «Все механические процессы протекают одинаково во всех инерциальных системах отсчета.»?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41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046 C -0.079 0.00555 -0.18768 0.02128 -0.18646 0.08025 C -0.18629 0.16489 0.18073 0.17114 0.18212 0.27197 C 0.18159 0.36286 -0.13854 0.31452 -0.13733 0.40194 C -0.1375 0.49352 0.09409 0.4438 0.09444 0.54209 C 0.09462 0.62928 -0.06181 0.58071 -0.06181 0.65842 C -0.0625 0.73427 0.05729 0.69496 0.05746 0.76318 C 0.05833 0.80204 0.02587 0.80458 -0.00052 0.80874 " pathEditMode="relative" rAng="5400000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404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14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146" y="5040215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3" y="1772816"/>
            <a:ext cx="7292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Материальная точка движется по окружности с постоянной по модулю скоростью по часовой стрелке. В какой точке траектории ускорение тела направлено по стрелке?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2037" y="6237312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332" y="6237312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20072" y="5040215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phys.reshuege.ru/get_file?id=2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0305" y="2204864"/>
            <a:ext cx="21621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0666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52544E-6 C -0.07622 -0.00347 -0.18056 -0.00139 -0.18247 0.04579 C -0.18664 0.11355 0.1651 0.15518 0.16163 0.23659 C 0.15677 0.30921 -0.14775 0.23821 -0.15087 0.30828 C -0.15504 0.38206 0.06927 0.3654 0.06475 0.44427 C 0.06076 0.51411 -0.08698 0.4593 -0.09046 0.52197 C -0.0948 0.58233 0.02222 0.56314 0.01892 0.61749 C 0.01753 0.64894 -0.01337 0.64801 -0.03837 0.64871 " pathEditMode="relative" rAng="5670974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" y="324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288" indent="0">
              <a:buNone/>
            </a:pPr>
            <a:r>
              <a:rPr lang="ru-RU" sz="3200" dirty="0" smtClean="0"/>
              <a:t>Разработал преподаватель-организатор ОБЖ, учитель физики, информатики </a:t>
            </a:r>
          </a:p>
          <a:p>
            <a:pPr marL="18288" indent="0">
              <a:buNone/>
            </a:pPr>
            <a:r>
              <a:rPr lang="ru-RU" sz="3200" dirty="0" smtClean="0"/>
              <a:t>Князев Олег Анатольевич</a:t>
            </a:r>
          </a:p>
          <a:p>
            <a:pPr marL="18288" indent="0">
              <a:buNone/>
            </a:pPr>
            <a:r>
              <a:rPr lang="ru-RU" sz="3200" dirty="0" smtClean="0"/>
              <a:t>МБОУ СОШ №13</a:t>
            </a:r>
          </a:p>
          <a:p>
            <a:pPr marL="18288" indent="0">
              <a:buNone/>
            </a:pPr>
            <a:r>
              <a:rPr lang="ru-RU" sz="3200" dirty="0" smtClean="0"/>
              <a:t>Ст. </a:t>
            </a:r>
            <a:r>
              <a:rPr lang="ru-RU" sz="3200" dirty="0" err="1" smtClean="0"/>
              <a:t>Новопетровской</a:t>
            </a:r>
            <a:endParaRPr lang="ru-RU" sz="3200" dirty="0" smtClean="0"/>
          </a:p>
          <a:p>
            <a:pPr marL="18288" indent="0">
              <a:buNone/>
            </a:pPr>
            <a:r>
              <a:rPr lang="ru-RU" sz="3200" dirty="0" smtClean="0"/>
              <a:t>Краснодарского края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latin typeface="+mn-lt"/>
                <a:ea typeface="+mn-ea"/>
                <a:cs typeface="+mn-cs"/>
              </a:rPr>
              <a:t>2012г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61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15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146" y="5040215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4353" y="616530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38803" y="6174839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085542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4777" y="1700808"/>
            <a:ext cx="68234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тело в инерциальной системе отсчета действуют две силы. Какой из векторов, изображенных на правом рисунке, правильно указывает направление ускорения тела в этой системе отсчета?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://phys.reshuege.ru/get_file?id=159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8185" y="1908304"/>
            <a:ext cx="266429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491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-0.02243 C -0.05209 -0.06429 -0.10729 -0.1161 -0.14688 -0.06637 C -0.20452 0.00393 -0.05886 0.22803 -0.12778 0.31267 C -0.19011 0.38807 -0.2875 0.1568 -0.34688 0.23034 C -0.40972 0.30643 -0.28108 0.40333 -0.34827 0.48497 C -0.40781 0.55782 -0.43854 0.42414 -0.49184 0.4889 C -0.54393 0.5518 -0.46823 0.59043 -0.51476 0.64709 C -0.54115 0.68016 -0.55643 0.66304 -0.56979 0.65055 " pathEditMode="relative" rAng="8257595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30" y="334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916832"/>
            <a:ext cx="70567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Учитесь у всех, не подражайте никому. </a:t>
            </a:r>
            <a:r>
              <a:rPr lang="ru-RU" sz="4400" dirty="0" err="1"/>
              <a:t>М.Горький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2096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4048" y="1124744"/>
            <a:ext cx="4139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Расставьте массу в порядке возрастания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814" y="4581128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Механика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371703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500 грамм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436510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500 тонн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4935071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500 килограмм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566124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500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Мтонн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65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4048" y="1124744"/>
            <a:ext cx="4139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Расставьте массу в порядке возрастания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814" y="4581128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Механика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371703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500 грамм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502740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500 тонн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431951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500 килограмм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566124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500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Мтонн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3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790603"/>
              </p:ext>
            </p:extLst>
          </p:nvPr>
        </p:nvGraphicFramePr>
        <p:xfrm>
          <a:off x="2627784" y="404664"/>
          <a:ext cx="6096000" cy="594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15 баллов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1000000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14 баллов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500000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13 баллов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250000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12 баллов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125000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11 баллов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64000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10 баллов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32000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9 баллов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16000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8 баллов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8000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7 баллов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4000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6 баллов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5 баллов</a:t>
                      </a:r>
                      <a:endParaRPr lang="ru-RU" sz="20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4 балла</a:t>
                      </a:r>
                      <a:endParaRPr lang="ru-RU" sz="20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3 балла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2 балла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1 балл</a:t>
                      </a:r>
                      <a:endParaRPr lang="ru-RU" sz="2000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4664"/>
            <a:ext cx="1003300" cy="3886200"/>
          </a:xfrm>
          <a:prstGeom prst="rect">
            <a:avLst/>
          </a:prstGeom>
        </p:spPr>
      </p:pic>
      <p:pic>
        <p:nvPicPr>
          <p:cNvPr id="1026" name="Picture 2" descr="C:\Users\Олег\Desktop\фон игры миллионер1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4" y="4722813"/>
            <a:ext cx="919162" cy="87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Олег\Desktop\фон игры миллионер1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14" y="4875213"/>
            <a:ext cx="919162" cy="87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Олег\Desktop\фон игры миллионер1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14" y="5027613"/>
            <a:ext cx="919162" cy="87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Олег\Desktop\фон игры миллионер1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914" y="5180013"/>
            <a:ext cx="919162" cy="87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905445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Кто вывел законы Ньютона?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Архимед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609651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Ньютон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2290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Сахаров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2290" y="6104160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Павлов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21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50289E-6 C -0.04861 -0.04185 -0.11961 -0.09249 -0.1552 -0.03237 C -0.20781 0.05295 -0.0052 0.28462 -0.06736 0.38728 C -0.12413 0.47907 -0.27378 0.23352 -0.3276 0.32254 C -0.38454 0.41526 -0.22343 0.50728 -0.2842 0.60647 C -0.33836 0.6948 -0.39618 0.54983 -0.44461 0.62844 C -0.49201 0.70474 -0.40017 0.73873 -0.44236 0.8074 C -0.46614 0.84717 -0.48611 0.83029 -0.50329 0.81803 " pathEditMode="relative" rAng="7762242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30" y="407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248" y="1916832"/>
            <a:ext cx="60289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чем измеряется сила?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Н(Ньютон)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0052" y="6093296"/>
            <a:ext cx="3059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г(килограмм)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2290" y="5013175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литр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7760" y="616530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А(Архимед)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12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48 -0.0266 C -0.08264 -0.08164 -0.16615 -0.15079 -0.19479 -0.10176 C -0.23733 -0.03238 0.01441 0.25092 -0.03542 0.33464 C -0.0816 0.40865 -0.27952 0.1265 -0.32292 0.19889 C -0.3691 0.27405 -0.18316 0.40888 -0.23229 0.48936 C -0.27622 0.56105 -0.36025 0.40264 -0.39948 0.46623 C -0.4382 0.52798 -0.3349 0.58696 -0.3691 0.64246 C -0.38837 0.67507 -0.41216 0.65287 -0.43247 0.63622 " pathEditMode="relative" rAng="7762242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90" y="329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7366" y="163560"/>
            <a:ext cx="4608512" cy="1015663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Кинематика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6165303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Динамика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616530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Арифметика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01137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Статика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1646" y="1772816"/>
            <a:ext cx="86508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каком разделе физики изучают взаимодействие тел, являющиеся причиной изменения движения этих тел, т.е. изменения их скоростей?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75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50289E-6 C -0.04861 -0.04185 -0.11961 -0.09249 -0.1552 -0.03237 C -0.20781 0.05295 -0.0052 0.28462 -0.06736 0.38728 C -0.12413 0.47907 -0.27378 0.23352 -0.3276 0.32254 C -0.38454 0.41526 -0.22343 0.50728 -0.2842 0.60647 C -0.33836 0.6948 -0.39618 0.54983 -0.44461 0.62844 C -0.49201 0.70474 -0.40017 0.73873 -0.44236 0.8074 C -0.46614 0.84717 -0.48611 0.83029 -0.50329 0.81803 " pathEditMode="relative" rAng="7762242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30" y="407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391308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Вопрос 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8226"/>
            <a:ext cx="1048322" cy="11082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163560"/>
            <a:ext cx="4608512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Подсказка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5013176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Реальная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9173" y="6165303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Нормальная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9930" y="616530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Жирная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20072" y="501137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Материальная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1772816"/>
            <a:ext cx="87849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законы механики Ньютона относятся не к произвольным телам, а к точке, обладающей массой, такую точку называют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78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54 0.00463 C -0.1092 0.01711 -0.20486 0.04232 -0.20035 0.08811 C -0.19601 0.15356 0.13264 0.11633 0.13923 0.19473 C 0.14392 0.26549 -0.14479 0.26457 -0.13906 0.33233 C -0.13386 0.40356 0.07031 0.33834 0.07604 0.41489 C 0.08107 0.48242 -0.06146 0.463 -0.05695 0.52313 C -0.05313 0.58233 0.05191 0.53816 0.05555 0.59066 C 0.05833 0.62095 0.02969 0.6272 0.00659 0.63275 " pathEditMode="relative" rAng="5071660" ptsTypes="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4" y="314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160</TotalTime>
  <Words>491</Words>
  <Application>Microsoft Office PowerPoint</Application>
  <PresentationFormat>Экран (4:3)</PresentationFormat>
  <Paragraphs>156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Базовая</vt:lpstr>
      <vt:lpstr>Презентация PowerPoint</vt:lpstr>
      <vt:lpstr>2012г.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20</cp:revision>
  <dcterms:created xsi:type="dcterms:W3CDTF">2012-10-12T17:04:47Z</dcterms:created>
  <dcterms:modified xsi:type="dcterms:W3CDTF">2012-10-18T17:44:24Z</dcterms:modified>
</cp:coreProperties>
</file>