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7" r:id="rId2"/>
    <p:sldId id="258" r:id="rId3"/>
    <p:sldId id="263" r:id="rId4"/>
    <p:sldId id="264" r:id="rId5"/>
    <p:sldId id="265" r:id="rId6"/>
    <p:sldId id="266" r:id="rId7"/>
    <p:sldId id="267" r:id="rId8"/>
    <p:sldId id="259" r:id="rId9"/>
    <p:sldId id="268" r:id="rId10"/>
    <p:sldId id="260" r:id="rId11"/>
    <p:sldId id="269" r:id="rId12"/>
    <p:sldId id="270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108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63159-9360-4C5F-91CE-BD188676B83E}" type="datetimeFigureOut">
              <a:rPr lang="ru-RU" smtClean="0"/>
              <a:pPr/>
              <a:t>29.11.2008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F006753-047B-4C98-B9EF-D519CA6C077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63159-9360-4C5F-91CE-BD188676B83E}" type="datetimeFigureOut">
              <a:rPr lang="ru-RU" smtClean="0"/>
              <a:pPr/>
              <a:t>29.11.2008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006753-047B-4C98-B9EF-D519CA6C077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63159-9360-4C5F-91CE-BD188676B83E}" type="datetimeFigureOut">
              <a:rPr lang="ru-RU" smtClean="0"/>
              <a:pPr/>
              <a:t>29.11.2008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006753-047B-4C98-B9EF-D519CA6C077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03D63159-9360-4C5F-91CE-BD188676B83E}" type="datetimeFigureOut">
              <a:rPr lang="ru-RU" smtClean="0"/>
              <a:pPr/>
              <a:t>29.11.2008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DF006753-047B-4C98-B9EF-D519CA6C077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63159-9360-4C5F-91CE-BD188676B83E}" type="datetimeFigureOut">
              <a:rPr lang="ru-RU" smtClean="0"/>
              <a:pPr/>
              <a:t>29.11.2008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006753-047B-4C98-B9EF-D519CA6C077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63159-9360-4C5F-91CE-BD188676B83E}" type="datetimeFigureOut">
              <a:rPr lang="ru-RU" smtClean="0"/>
              <a:pPr/>
              <a:t>29.11.2008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006753-047B-4C98-B9EF-D519CA6C077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006753-047B-4C98-B9EF-D519CA6C077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63159-9360-4C5F-91CE-BD188676B83E}" type="datetimeFigureOut">
              <a:rPr lang="ru-RU" smtClean="0"/>
              <a:pPr/>
              <a:t>29.11.2008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63159-9360-4C5F-91CE-BD188676B83E}" type="datetimeFigureOut">
              <a:rPr lang="ru-RU" smtClean="0"/>
              <a:pPr/>
              <a:t>29.11.2008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006753-047B-4C98-B9EF-D519CA6C077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63159-9360-4C5F-91CE-BD188676B83E}" type="datetimeFigureOut">
              <a:rPr lang="ru-RU" smtClean="0"/>
              <a:pPr/>
              <a:t>29.11.2008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006753-047B-4C98-B9EF-D519CA6C077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03D63159-9360-4C5F-91CE-BD188676B83E}" type="datetimeFigureOut">
              <a:rPr lang="ru-RU" smtClean="0"/>
              <a:pPr/>
              <a:t>29.11.2008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DF006753-047B-4C98-B9EF-D519CA6C077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63159-9360-4C5F-91CE-BD188676B83E}" type="datetimeFigureOut">
              <a:rPr lang="ru-RU" smtClean="0"/>
              <a:pPr/>
              <a:t>29.11.2008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F006753-047B-4C98-B9EF-D519CA6C077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03D63159-9360-4C5F-91CE-BD188676B83E}" type="datetimeFigureOut">
              <a:rPr lang="ru-RU" smtClean="0"/>
              <a:pPr/>
              <a:t>29.11.2008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DF006753-047B-4C98-B9EF-D519CA6C077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Documents and Settings\Ирина\Мои документы\Мои рисунки\ClipArt\Море\695012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Documents and Settings\Ирина\Мои документы\Мои рисунки\ClipArt\Религия\696005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4414" y="0"/>
            <a:ext cx="6715172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28670"/>
            <a:ext cx="8229600" cy="5167330"/>
          </a:xfrm>
        </p:spPr>
        <p:txBody>
          <a:bodyPr>
            <a:normAutofit fontScale="85000" lnSpcReduction="10000"/>
          </a:bodyPr>
          <a:lstStyle/>
          <a:p>
            <a:pPr algn="ctr"/>
            <a:r>
              <a:rPr lang="ru-RU" sz="4400" b="1" dirty="0" smtClean="0"/>
              <a:t>Что </a:t>
            </a:r>
            <a:r>
              <a:rPr lang="ru-RU" sz="4400" b="1" u="sng" dirty="0"/>
              <a:t>нового</a:t>
            </a:r>
            <a:r>
              <a:rPr lang="ru-RU" sz="4400" b="1" dirty="0"/>
              <a:t>  мы узнали сегодня об имени </a:t>
            </a:r>
            <a:r>
              <a:rPr lang="ru-RU" sz="4400" b="1" u="sng" dirty="0"/>
              <a:t>прилагательном</a:t>
            </a:r>
            <a:r>
              <a:rPr lang="ru-RU" sz="4400" b="1" dirty="0" smtClean="0"/>
              <a:t>?</a:t>
            </a:r>
          </a:p>
          <a:p>
            <a:pPr algn="ctr"/>
            <a:endParaRPr lang="ru-RU" sz="4400" b="1" dirty="0"/>
          </a:p>
          <a:p>
            <a:pPr algn="ctr"/>
            <a:r>
              <a:rPr lang="ru-RU" sz="4400" b="1" dirty="0"/>
              <a:t>Как переводится это слово</a:t>
            </a:r>
            <a:r>
              <a:rPr lang="ru-RU" sz="4400" b="1" dirty="0" smtClean="0"/>
              <a:t>?</a:t>
            </a:r>
          </a:p>
          <a:p>
            <a:pPr algn="ctr"/>
            <a:endParaRPr lang="ru-RU" sz="4400" b="1" dirty="0"/>
          </a:p>
          <a:p>
            <a:pPr algn="ctr"/>
            <a:r>
              <a:rPr lang="ru-RU" sz="4400" b="1" dirty="0"/>
              <a:t>Что такое имя прилагательное</a:t>
            </a:r>
            <a:r>
              <a:rPr lang="ru-RU" sz="4400" b="1" dirty="0" smtClean="0"/>
              <a:t>?</a:t>
            </a:r>
          </a:p>
          <a:p>
            <a:pPr algn="ctr"/>
            <a:endParaRPr lang="ru-RU" sz="4400" b="1" dirty="0"/>
          </a:p>
          <a:p>
            <a:pPr algn="ctr"/>
            <a:r>
              <a:rPr lang="ru-RU" sz="4400" b="1" dirty="0"/>
              <a:t>Какую роль они играют в тексте?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Подведение итогов урока.</a:t>
            </a: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85786" y="928670"/>
            <a:ext cx="7901014" cy="5167330"/>
          </a:xfrm>
        </p:spPr>
        <p:txBody>
          <a:bodyPr>
            <a:noAutofit/>
          </a:bodyPr>
          <a:lstStyle/>
          <a:p>
            <a:r>
              <a:rPr lang="ru-RU" sz="3600" b="1" dirty="0" smtClean="0"/>
              <a:t>П.98 </a:t>
            </a:r>
            <a:r>
              <a:rPr lang="ru-RU" sz="3600" b="1" dirty="0"/>
              <a:t>– выразительное чтение наизусть</a:t>
            </a:r>
            <a:endParaRPr lang="ru-RU" sz="3600" dirty="0"/>
          </a:p>
          <a:p>
            <a:r>
              <a:rPr lang="ru-RU" sz="3600" b="1" dirty="0"/>
              <a:t> упр.264 (всем - устно), </a:t>
            </a:r>
            <a:endParaRPr lang="ru-RU" sz="3600" dirty="0"/>
          </a:p>
          <a:p>
            <a:r>
              <a:rPr lang="ru-RU" sz="3600" b="1" dirty="0"/>
              <a:t>правополушарным -  словарные слова из этого упражнения включить в единый текст (письменно), </a:t>
            </a:r>
            <a:endParaRPr lang="ru-RU" sz="3600" dirty="0"/>
          </a:p>
          <a:p>
            <a:r>
              <a:rPr lang="ru-RU" sz="3600" b="1" dirty="0" err="1"/>
              <a:t>левополушарным</a:t>
            </a:r>
            <a:r>
              <a:rPr lang="ru-RU" sz="3600" b="1" dirty="0"/>
              <a:t> – упр.261 (письменно), </a:t>
            </a:r>
            <a:endParaRPr lang="ru-RU" sz="3600" dirty="0"/>
          </a:p>
          <a:p>
            <a:r>
              <a:rPr lang="ru-RU" sz="3600" b="1" dirty="0" err="1"/>
              <a:t>равнополушарным</a:t>
            </a:r>
            <a:r>
              <a:rPr lang="ru-RU" sz="3600" b="1" dirty="0"/>
              <a:t> – упр.262</a:t>
            </a:r>
            <a:endParaRPr lang="ru-RU" sz="3600" dirty="0"/>
          </a:p>
          <a:p>
            <a:endParaRPr lang="ru-RU" sz="36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Задание на дом:</a:t>
            </a: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Documents and Settings\Ирина\Мои документы\Мои рисунки\ClipArt\Корабли\S_000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1357290" y="273050"/>
            <a:ext cx="7329510" cy="5853113"/>
          </a:xfrm>
        </p:spPr>
        <p:txBody>
          <a:bodyPr>
            <a:noAutofit/>
          </a:bodyPr>
          <a:lstStyle/>
          <a:p>
            <a:pPr lvl="0">
              <a:buNone/>
            </a:pPr>
            <a:r>
              <a:rPr lang="ru-RU" sz="2400" b="1" dirty="0" smtClean="0"/>
              <a:t>1.На </a:t>
            </a:r>
            <a:r>
              <a:rPr lang="ru-RU" sz="2400" b="1" dirty="0"/>
              <a:t>какие вопросы отвечает имя прилагательное?</a:t>
            </a:r>
          </a:p>
          <a:p>
            <a:pPr marL="457200" lvl="0" indent="-457200">
              <a:buFont typeface="+mj-lt"/>
              <a:buAutoNum type="alphaLcPeriod"/>
            </a:pPr>
            <a:r>
              <a:rPr lang="ru-RU" sz="2400" dirty="0"/>
              <a:t>Что делать? что сделать?</a:t>
            </a:r>
          </a:p>
          <a:p>
            <a:pPr marL="457200" lvl="0" indent="-457200">
              <a:buFont typeface="+mj-lt"/>
              <a:buAutoNum type="alphaLcPeriod"/>
            </a:pPr>
            <a:r>
              <a:rPr lang="ru-RU" sz="2400" dirty="0"/>
              <a:t>Какой? чей?</a:t>
            </a:r>
          </a:p>
          <a:p>
            <a:pPr marL="457200" lvl="0" indent="-457200">
              <a:buFont typeface="+mj-lt"/>
              <a:buAutoNum type="alphaLcPeriod"/>
            </a:pPr>
            <a:r>
              <a:rPr lang="ru-RU" sz="2400" dirty="0"/>
              <a:t>Как?</a:t>
            </a:r>
          </a:p>
          <a:p>
            <a:pPr lvl="0">
              <a:buNone/>
            </a:pPr>
            <a:r>
              <a:rPr lang="ru-RU" sz="2400" b="1" dirty="0" smtClean="0"/>
              <a:t>2.Что </a:t>
            </a:r>
            <a:r>
              <a:rPr lang="ru-RU" sz="2400" b="1" dirty="0"/>
              <a:t>обозначает имя прилагательное?</a:t>
            </a:r>
          </a:p>
          <a:p>
            <a:pPr marL="457200" lvl="0" indent="-457200">
              <a:buFont typeface="+mj-lt"/>
              <a:buAutoNum type="alphaLcPeriod"/>
            </a:pPr>
            <a:r>
              <a:rPr lang="ru-RU" sz="2400" dirty="0"/>
              <a:t>Признак предмета</a:t>
            </a:r>
          </a:p>
          <a:p>
            <a:pPr marL="457200" lvl="0" indent="-457200">
              <a:buFont typeface="+mj-lt"/>
              <a:buAutoNum type="alphaLcPeriod"/>
            </a:pPr>
            <a:r>
              <a:rPr lang="ru-RU" sz="2400" dirty="0"/>
              <a:t>Предмет</a:t>
            </a:r>
          </a:p>
          <a:p>
            <a:pPr marL="457200" lvl="0" indent="-457200">
              <a:buFont typeface="+mj-lt"/>
              <a:buAutoNum type="alphaLcPeriod"/>
            </a:pPr>
            <a:r>
              <a:rPr lang="ru-RU" sz="2400" dirty="0"/>
              <a:t>Действие предмета</a:t>
            </a:r>
          </a:p>
          <a:p>
            <a:pPr lvl="0">
              <a:buNone/>
            </a:pPr>
            <a:r>
              <a:rPr lang="ru-RU" sz="2400" b="1" dirty="0" smtClean="0"/>
              <a:t>3.Чем</a:t>
            </a:r>
            <a:r>
              <a:rPr lang="ru-RU" sz="2400" b="1" dirty="0"/>
              <a:t>, как правило, прилагательное является в тексте?</a:t>
            </a:r>
          </a:p>
          <a:p>
            <a:pPr marL="457200" lvl="0" indent="-457200">
              <a:buFont typeface="+mj-lt"/>
              <a:buAutoNum type="alphaLcPeriod"/>
            </a:pPr>
            <a:r>
              <a:rPr lang="ru-RU" sz="2400" dirty="0"/>
              <a:t>Подлежащим</a:t>
            </a:r>
          </a:p>
          <a:p>
            <a:pPr marL="457200" lvl="0" indent="-457200">
              <a:buFont typeface="+mj-lt"/>
              <a:buAutoNum type="alphaLcPeriod"/>
            </a:pPr>
            <a:r>
              <a:rPr lang="ru-RU" sz="2400" dirty="0"/>
              <a:t>Определением</a:t>
            </a:r>
          </a:p>
          <a:p>
            <a:pPr marL="457200" lvl="0" indent="-457200">
              <a:buFont typeface="+mj-lt"/>
              <a:buAutoNum type="alphaLcPeriod"/>
            </a:pPr>
            <a:r>
              <a:rPr lang="ru-RU" sz="2400" dirty="0"/>
              <a:t>Сказуемым</a:t>
            </a:r>
          </a:p>
          <a:p>
            <a:endParaRPr lang="ru-RU" sz="2400" dirty="0"/>
          </a:p>
        </p:txBody>
      </p:sp>
      <p:sp>
        <p:nvSpPr>
          <p:cNvPr id="4" name="Текст 3"/>
          <p:cNvSpPr>
            <a:spLocks noGrp="1"/>
          </p:cNvSpPr>
          <p:nvPr>
            <p:ph type="body" idx="2"/>
          </p:nvPr>
        </p:nvSpPr>
        <p:spPr>
          <a:xfrm>
            <a:off x="1571604" y="6072206"/>
            <a:ext cx="7286676" cy="500066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Ответы: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" y="273050"/>
            <a:ext cx="1285852" cy="1162050"/>
          </a:xfrm>
        </p:spPr>
        <p:txBody>
          <a:bodyPr>
            <a:normAutofit fontScale="90000"/>
          </a:bodyPr>
          <a:lstStyle/>
          <a:p>
            <a:r>
              <a:rPr lang="ru-RU" sz="3600" dirty="0" smtClean="0">
                <a:solidFill>
                  <a:srgbClr val="FF0000"/>
                </a:solidFill>
              </a:rPr>
              <a:t>  Тест</a:t>
            </a:r>
            <a:br>
              <a:rPr lang="ru-RU" sz="3600" dirty="0" smtClean="0">
                <a:solidFill>
                  <a:srgbClr val="FF0000"/>
                </a:solidFill>
              </a:rPr>
            </a:br>
            <a:endParaRPr lang="ru-RU" sz="36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29132"/>
            <a:ext cx="7772400" cy="1339843"/>
          </a:xfrm>
        </p:spPr>
        <p:txBody>
          <a:bodyPr/>
          <a:lstStyle/>
          <a:p>
            <a:r>
              <a:rPr lang="ru-RU" dirty="0" smtClean="0"/>
              <a:t>Ответы: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714356"/>
            <a:ext cx="7772400" cy="4071965"/>
          </a:xfrm>
        </p:spPr>
        <p:txBody>
          <a:bodyPr>
            <a:normAutofit lnSpcReduction="10000"/>
          </a:bodyPr>
          <a:lstStyle/>
          <a:p>
            <a:r>
              <a:rPr lang="ru-RU" sz="4400" b="1" i="1" dirty="0" smtClean="0">
                <a:solidFill>
                  <a:srgbClr val="FFC000"/>
                </a:solidFill>
              </a:rPr>
              <a:t>Сам </a:t>
            </a:r>
            <a:r>
              <a:rPr lang="ru-RU" sz="4400" b="1" i="1" dirty="0">
                <a:solidFill>
                  <a:srgbClr val="FFC000"/>
                </a:solidFill>
              </a:rPr>
              <a:t>алый, сахарный, кафтан зеленый, бархатный</a:t>
            </a:r>
            <a:r>
              <a:rPr lang="ru-RU" sz="4400" b="1" i="1" dirty="0">
                <a:solidFill>
                  <a:schemeClr val="tx2">
                    <a:lumMod val="10000"/>
                  </a:schemeClr>
                </a:solidFill>
              </a:rPr>
              <a:t>. </a:t>
            </a:r>
            <a:endParaRPr lang="ru-RU" sz="4400" b="1" i="1" dirty="0" smtClean="0">
              <a:solidFill>
                <a:schemeClr val="tx2">
                  <a:lumMod val="10000"/>
                </a:schemeClr>
              </a:solidFill>
            </a:endParaRPr>
          </a:p>
          <a:p>
            <a:endParaRPr lang="ru-RU" sz="4400" b="1" dirty="0">
              <a:solidFill>
                <a:schemeClr val="tx2">
                  <a:lumMod val="10000"/>
                </a:schemeClr>
              </a:solidFill>
            </a:endParaRPr>
          </a:p>
          <a:p>
            <a:r>
              <a:rPr lang="ru-RU" sz="4400" b="1" i="1" dirty="0">
                <a:solidFill>
                  <a:srgbClr val="7030A0"/>
                </a:solidFill>
              </a:rPr>
              <a:t>Бежит свинка – железная спинка, льняной хвостик.</a:t>
            </a:r>
            <a:endParaRPr lang="ru-RU" sz="4400" b="1" dirty="0">
              <a:solidFill>
                <a:srgbClr val="7030A0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pPr algn="ctr"/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Иноязычное прилагательное</a:t>
            </a:r>
            <a:endParaRPr lang="ru-RU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543428" cy="3951288"/>
          </a:xfrm>
        </p:spPr>
        <p:txBody>
          <a:bodyPr>
            <a:normAutofit fontScale="92500"/>
          </a:bodyPr>
          <a:lstStyle/>
          <a:p>
            <a:pPr>
              <a:buNone/>
            </a:pPr>
            <a:endParaRPr lang="ru-RU" b="1" dirty="0" smtClean="0"/>
          </a:p>
          <a:p>
            <a:pPr>
              <a:buNone/>
            </a:pPr>
            <a:r>
              <a:rPr lang="ru-RU" sz="3600" b="1" dirty="0"/>
              <a:t>а</a:t>
            </a:r>
            <a:r>
              <a:rPr lang="ru-RU" sz="3600" b="1" dirty="0" smtClean="0"/>
              <a:t>патичный – </a:t>
            </a:r>
          </a:p>
          <a:p>
            <a:pPr>
              <a:buNone/>
            </a:pPr>
            <a:r>
              <a:rPr lang="ru-RU" sz="3600" b="1" dirty="0" smtClean="0"/>
              <a:t>бракованный </a:t>
            </a:r>
            <a:endParaRPr lang="ru-RU" sz="3600" b="1" dirty="0"/>
          </a:p>
          <a:p>
            <a:pPr>
              <a:buNone/>
            </a:pPr>
            <a:r>
              <a:rPr lang="ru-RU" sz="3600" b="1" dirty="0" smtClean="0"/>
              <a:t>колоссальный –</a:t>
            </a:r>
          </a:p>
          <a:p>
            <a:pPr>
              <a:buNone/>
            </a:pPr>
            <a:r>
              <a:rPr lang="ru-RU" sz="3600" b="1" dirty="0" smtClean="0"/>
              <a:t>компактный –</a:t>
            </a:r>
          </a:p>
          <a:p>
            <a:pPr>
              <a:buNone/>
            </a:pPr>
            <a:r>
              <a:rPr lang="ru-RU" sz="3600" b="1" dirty="0" smtClean="0"/>
              <a:t>к</a:t>
            </a:r>
            <a:r>
              <a:rPr lang="ru-RU" sz="3600" b="1" dirty="0" smtClean="0"/>
              <a:t>онтрастный - </a:t>
            </a:r>
            <a:endParaRPr lang="ru-RU" sz="3600" b="1" dirty="0" smtClean="0"/>
          </a:p>
          <a:p>
            <a:pPr>
              <a:buNone/>
            </a:pPr>
            <a:r>
              <a:rPr lang="ru-RU" sz="3600" b="1" dirty="0" smtClean="0"/>
              <a:t>коммуникабельный </a:t>
            </a:r>
            <a:r>
              <a:rPr lang="ru-RU" sz="3600" b="1" dirty="0" smtClean="0"/>
              <a:t> </a:t>
            </a:r>
            <a:endParaRPr lang="ru-RU" sz="3600" dirty="0"/>
          </a:p>
          <a:p>
            <a:endParaRPr lang="ru-RU" sz="3600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ru-RU" sz="3200" b="1" dirty="0" smtClean="0"/>
          </a:p>
          <a:p>
            <a:pPr>
              <a:buNone/>
            </a:pPr>
            <a:endParaRPr lang="ru-RU" sz="3200" b="1" dirty="0" smtClean="0"/>
          </a:p>
          <a:p>
            <a:pPr>
              <a:buNone/>
            </a:pPr>
            <a:endParaRPr lang="ru-RU" sz="3200" b="1" dirty="0" smtClean="0"/>
          </a:p>
          <a:p>
            <a:pPr>
              <a:buNone/>
            </a:pPr>
            <a:endParaRPr lang="ru-RU" sz="3200" dirty="0" smtClean="0"/>
          </a:p>
          <a:p>
            <a:pPr>
              <a:buNone/>
            </a:pPr>
            <a:endParaRPr lang="ru-RU" sz="3200" dirty="0" smtClean="0"/>
          </a:p>
          <a:p>
            <a:pPr>
              <a:buNone/>
            </a:pPr>
            <a:endParaRPr lang="ru-RU" sz="3200" dirty="0" smtClean="0"/>
          </a:p>
          <a:p>
            <a:pPr>
              <a:buNone/>
            </a:pPr>
            <a:endParaRPr lang="ru-RU" sz="3200" dirty="0" smtClean="0"/>
          </a:p>
          <a:p>
            <a:pPr>
              <a:buNone/>
            </a:pPr>
            <a:endParaRPr lang="ru-RU" sz="3200" dirty="0" smtClean="0"/>
          </a:p>
          <a:p>
            <a:pPr>
              <a:buNone/>
            </a:pPr>
            <a:endParaRPr lang="ru-RU" sz="3200" dirty="0" smtClean="0"/>
          </a:p>
          <a:p>
            <a:pPr>
              <a:buNone/>
            </a:pPr>
            <a:endParaRPr lang="ru-RU" sz="32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594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</a:rPr>
              <a:t>Подбери синонимы к прилагательным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idx="3"/>
          </p:nvPr>
        </p:nvSpPr>
        <p:spPr>
          <a:xfrm>
            <a:off x="4645025" y="1142985"/>
            <a:ext cx="4041775" cy="71438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FFC000"/>
                </a:solidFill>
              </a:rPr>
              <a:t>Синоним</a:t>
            </a:r>
            <a:endParaRPr lang="ru-RU" dirty="0">
              <a:solidFill>
                <a:srgbClr val="FFC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071670" y="928670"/>
            <a:ext cx="5429288" cy="5715040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3600" b="1" i="1" dirty="0"/>
              <a:t>к</a:t>
            </a:r>
            <a:r>
              <a:rPr lang="ru-RU" sz="3600" b="1" i="1" dirty="0" smtClean="0"/>
              <a:t>офе </a:t>
            </a:r>
            <a:r>
              <a:rPr lang="ru-RU" sz="3600" b="1" i="1" dirty="0"/>
              <a:t>(горяч</a:t>
            </a:r>
            <a:r>
              <a:rPr lang="ru-RU" sz="3600" b="1" i="1" dirty="0" smtClean="0"/>
              <a:t>…..),</a:t>
            </a:r>
          </a:p>
          <a:p>
            <a:pPr algn="just">
              <a:buNone/>
            </a:pPr>
            <a:r>
              <a:rPr lang="ru-RU" sz="3600" b="1" i="1" dirty="0" smtClean="0"/>
              <a:t> </a:t>
            </a:r>
            <a:r>
              <a:rPr lang="ru-RU" sz="3600" b="1" i="1" dirty="0"/>
              <a:t>какаду (бел</a:t>
            </a:r>
            <a:r>
              <a:rPr lang="ru-RU" sz="3600" b="1" i="1" dirty="0" smtClean="0"/>
              <a:t>…..),</a:t>
            </a:r>
          </a:p>
          <a:p>
            <a:pPr algn="just">
              <a:buNone/>
            </a:pPr>
            <a:r>
              <a:rPr lang="ru-RU" sz="3600" b="1" i="1" dirty="0" smtClean="0"/>
              <a:t> эмаль (</a:t>
            </a:r>
            <a:r>
              <a:rPr lang="ru-RU" sz="3600" b="1" i="1" dirty="0" err="1" smtClean="0"/>
              <a:t>голуб</a:t>
            </a:r>
            <a:r>
              <a:rPr lang="ru-RU" sz="3600" b="1" i="1" dirty="0" smtClean="0"/>
              <a:t>…..), </a:t>
            </a:r>
          </a:p>
          <a:p>
            <a:pPr algn="just">
              <a:buNone/>
            </a:pPr>
            <a:r>
              <a:rPr lang="ru-RU" sz="3600" b="1" i="1" dirty="0" smtClean="0"/>
              <a:t>эскимо </a:t>
            </a:r>
            <a:r>
              <a:rPr lang="ru-RU" sz="3600" b="1" i="1" dirty="0"/>
              <a:t>(</a:t>
            </a:r>
            <a:r>
              <a:rPr lang="ru-RU" sz="3600" b="1" i="1" dirty="0" err="1"/>
              <a:t>сладк</a:t>
            </a:r>
            <a:r>
              <a:rPr lang="ru-RU" sz="3600" b="1" i="1" dirty="0" smtClean="0"/>
              <a:t>…..), </a:t>
            </a:r>
          </a:p>
          <a:p>
            <a:pPr algn="just">
              <a:buNone/>
            </a:pPr>
            <a:r>
              <a:rPr lang="ru-RU" sz="3600" b="1" i="1" dirty="0" smtClean="0"/>
              <a:t>тушь </a:t>
            </a:r>
            <a:r>
              <a:rPr lang="ru-RU" sz="3600" b="1" i="1" dirty="0"/>
              <a:t>(</a:t>
            </a:r>
            <a:r>
              <a:rPr lang="ru-RU" sz="3600" b="1" i="1" dirty="0" err="1"/>
              <a:t>черн</a:t>
            </a:r>
            <a:r>
              <a:rPr lang="ru-RU" sz="3600" b="1" i="1" dirty="0" smtClean="0"/>
              <a:t>…..), </a:t>
            </a:r>
          </a:p>
          <a:p>
            <a:pPr algn="just">
              <a:buNone/>
            </a:pPr>
            <a:r>
              <a:rPr lang="ru-RU" sz="3600" b="1" i="1" dirty="0" smtClean="0"/>
              <a:t>туш </a:t>
            </a:r>
            <a:r>
              <a:rPr lang="ru-RU" sz="3600" b="1" i="1" dirty="0"/>
              <a:t>(</a:t>
            </a:r>
            <a:r>
              <a:rPr lang="ru-RU" sz="3600" b="1" i="1" dirty="0" err="1"/>
              <a:t>громк</a:t>
            </a:r>
            <a:r>
              <a:rPr lang="ru-RU" sz="3600" b="1" i="1" dirty="0" smtClean="0"/>
              <a:t>…..),</a:t>
            </a:r>
          </a:p>
          <a:p>
            <a:pPr algn="just">
              <a:buNone/>
            </a:pPr>
            <a:r>
              <a:rPr lang="ru-RU" sz="3600" b="1" i="1" dirty="0" smtClean="0"/>
              <a:t> </a:t>
            </a:r>
            <a:r>
              <a:rPr lang="ru-RU" sz="3600" b="1" i="1" dirty="0"/>
              <a:t>такси (</a:t>
            </a:r>
            <a:r>
              <a:rPr lang="ru-RU" sz="3600" b="1" i="1" dirty="0" err="1"/>
              <a:t>свободн</a:t>
            </a:r>
            <a:r>
              <a:rPr lang="ru-RU" sz="3600" b="1" i="1" dirty="0" smtClean="0"/>
              <a:t>….., </a:t>
            </a:r>
          </a:p>
          <a:p>
            <a:pPr algn="just">
              <a:buNone/>
            </a:pPr>
            <a:r>
              <a:rPr lang="ru-RU" sz="3600" b="1" i="1" dirty="0" smtClean="0"/>
              <a:t>кенгуру </a:t>
            </a:r>
            <a:r>
              <a:rPr lang="ru-RU" sz="3600" b="1" i="1" dirty="0"/>
              <a:t>(</a:t>
            </a:r>
            <a:r>
              <a:rPr lang="ru-RU" sz="3600" b="1" i="1" dirty="0" err="1"/>
              <a:t>австралийск</a:t>
            </a:r>
            <a:r>
              <a:rPr lang="ru-RU" sz="3600" b="1" i="1" dirty="0" smtClean="0"/>
              <a:t>…..)</a:t>
            </a:r>
            <a:endParaRPr lang="ru-RU" sz="36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u="sng" dirty="0" smtClean="0">
                <a:solidFill>
                  <a:srgbClr val="FF0000"/>
                </a:solidFill>
              </a:rPr>
              <a:t>1.Составьте словосочетания: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00174"/>
            <a:ext cx="8229600" cy="4786346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endParaRPr lang="ru-RU" sz="4000" dirty="0"/>
          </a:p>
          <a:p>
            <a:r>
              <a:rPr lang="ru-RU" sz="4000" b="1" i="1" dirty="0"/>
              <a:t>Кушанье –  </a:t>
            </a:r>
            <a:endParaRPr lang="ru-RU" sz="4000" dirty="0"/>
          </a:p>
          <a:p>
            <a:r>
              <a:rPr lang="ru-RU" sz="4000" b="1" i="1" dirty="0"/>
              <a:t>Магазин –  </a:t>
            </a:r>
            <a:endParaRPr lang="ru-RU" sz="4000" dirty="0"/>
          </a:p>
          <a:p>
            <a:r>
              <a:rPr lang="ru-RU" sz="4000" b="1" i="1" dirty="0"/>
              <a:t>Поезд </a:t>
            </a:r>
            <a:r>
              <a:rPr lang="ru-RU" sz="4000" b="1" i="1" dirty="0" smtClean="0"/>
              <a:t>–</a:t>
            </a:r>
            <a:endParaRPr lang="ru-RU" sz="4000" dirty="0"/>
          </a:p>
          <a:p>
            <a:r>
              <a:rPr lang="ru-RU" sz="4000" b="1" i="1" dirty="0"/>
              <a:t>Животное – </a:t>
            </a:r>
            <a:endParaRPr lang="ru-RU" sz="4000" dirty="0"/>
          </a:p>
          <a:p>
            <a:r>
              <a:rPr lang="ru-RU" sz="4000" b="1" i="1" dirty="0"/>
              <a:t>Термины в пунктуации, орфографии – </a:t>
            </a:r>
            <a:endParaRPr lang="ru-RU" sz="4000" dirty="0"/>
          </a:p>
          <a:p>
            <a:r>
              <a:rPr lang="ru-RU" sz="4000" b="1" i="1" dirty="0"/>
              <a:t>Профессия  – </a:t>
            </a:r>
            <a:endParaRPr lang="ru-RU" sz="4000" dirty="0"/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28604"/>
            <a:ext cx="8229600" cy="1714512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/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sz="2700" b="1" u="sng" dirty="0" smtClean="0">
                <a:solidFill>
                  <a:srgbClr val="FF0000"/>
                </a:solidFill>
              </a:rPr>
              <a:t>2. </a:t>
            </a:r>
            <a:r>
              <a:rPr lang="ru-RU" sz="3100" b="1" u="sng" dirty="0" smtClean="0">
                <a:solidFill>
                  <a:srgbClr val="FF0000"/>
                </a:solidFill>
              </a:rPr>
              <a:t>Прилагательные – путешественники.</a:t>
            </a:r>
            <a:r>
              <a:rPr lang="ru-RU" sz="3100" b="1" dirty="0" smtClean="0">
                <a:solidFill>
                  <a:srgbClr val="FF0000"/>
                </a:solidFill>
              </a:rPr>
              <a:t/>
            </a:r>
            <a:br>
              <a:rPr lang="ru-RU" sz="3100" b="1" dirty="0" smtClean="0">
                <a:solidFill>
                  <a:srgbClr val="FF0000"/>
                </a:solidFill>
              </a:rPr>
            </a:br>
            <a:r>
              <a:rPr lang="ru-RU" sz="3100" b="1" dirty="0" smtClean="0">
                <a:solidFill>
                  <a:srgbClr val="FF0000"/>
                </a:solidFill>
              </a:rPr>
              <a:t>Назовите имена существительные, образованные путем перехода в них имен прилагательных</a:t>
            </a:r>
            <a:r>
              <a:rPr lang="ru-RU" sz="2700" b="1" dirty="0" smtClean="0">
                <a:solidFill>
                  <a:srgbClr val="FF0000"/>
                </a:solidFill>
              </a:rPr>
              <a:t>:</a:t>
            </a:r>
            <a:endParaRPr lang="ru-RU" sz="27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C:\Documents and Settings\Ирина\Мои документы\Мои рисунки\ClipArt\Аборигены\330017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sz="4000" b="1" i="1" dirty="0" smtClean="0"/>
              <a:t>Вы……….</a:t>
            </a:r>
          </a:p>
          <a:p>
            <a:endParaRPr lang="ru-RU" sz="4000" b="1" i="1" dirty="0" smtClean="0"/>
          </a:p>
          <a:p>
            <a:r>
              <a:rPr lang="ru-RU" sz="4000" b="1" i="1" dirty="0" smtClean="0"/>
              <a:t> Ваша </a:t>
            </a:r>
            <a:r>
              <a:rPr lang="ru-RU" sz="4000" b="1" i="1" dirty="0"/>
              <a:t>одежда</a:t>
            </a:r>
            <a:r>
              <a:rPr lang="ru-RU" sz="4000" b="1" i="1" dirty="0" smtClean="0"/>
              <a:t>………</a:t>
            </a:r>
          </a:p>
          <a:p>
            <a:endParaRPr lang="ru-RU" sz="4000" b="1" i="1" dirty="0" smtClean="0"/>
          </a:p>
          <a:p>
            <a:r>
              <a:rPr lang="ru-RU" sz="4000" b="1" i="1" dirty="0" smtClean="0"/>
              <a:t> Ваше </a:t>
            </a:r>
            <a:r>
              <a:rPr lang="ru-RU" sz="4000" b="1" i="1" dirty="0"/>
              <a:t>оружие</a:t>
            </a:r>
            <a:r>
              <a:rPr lang="ru-RU" sz="4000" b="1" i="1" dirty="0" smtClean="0"/>
              <a:t>…..….</a:t>
            </a:r>
          </a:p>
          <a:p>
            <a:endParaRPr lang="ru-RU" sz="4000" b="1" i="1" dirty="0" smtClean="0"/>
          </a:p>
          <a:p>
            <a:r>
              <a:rPr lang="ru-RU" sz="4000" b="1" i="1" dirty="0" smtClean="0"/>
              <a:t> Ваш </a:t>
            </a:r>
            <a:r>
              <a:rPr lang="ru-RU" sz="4000" b="1" i="1" dirty="0"/>
              <a:t>остров</a:t>
            </a:r>
            <a:r>
              <a:rPr lang="ru-RU" b="1" i="1" dirty="0"/>
              <a:t>……..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85794"/>
            <a:ext cx="8229600" cy="71438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b="1" i="1" u="sng" dirty="0" err="1" smtClean="0">
                <a:solidFill>
                  <a:srgbClr val="FF0000"/>
                </a:solidFill>
              </a:rPr>
              <a:t>комлимент</a:t>
            </a:r>
            <a:r>
              <a:rPr lang="ru-RU" b="1" i="1" dirty="0" smtClean="0">
                <a:solidFill>
                  <a:srgbClr val="FF0000"/>
                </a:solidFill>
              </a:rPr>
              <a:t>(фр. лестное замечание, похвала)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40</TotalTime>
  <Words>221</Words>
  <Application>Microsoft Office PowerPoint</Application>
  <PresentationFormat>Экран (4:3)</PresentationFormat>
  <Paragraphs>75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Бумажная</vt:lpstr>
      <vt:lpstr>Слайд 1</vt:lpstr>
      <vt:lpstr>Слайд 2</vt:lpstr>
      <vt:lpstr>  Тест </vt:lpstr>
      <vt:lpstr>Ответы:</vt:lpstr>
      <vt:lpstr>Подбери синонимы к прилагательным</vt:lpstr>
      <vt:lpstr>1.Составьте словосочетания: </vt:lpstr>
      <vt:lpstr> 2. Прилагательные – путешественники. Назовите имена существительные, образованные путем перехода в них имен прилагательных:</vt:lpstr>
      <vt:lpstr>Слайд 8</vt:lpstr>
      <vt:lpstr> комлимент(фр. лестное замечание, похвала)</vt:lpstr>
      <vt:lpstr>Слайд 10</vt:lpstr>
      <vt:lpstr>Подведение итогов урока. </vt:lpstr>
      <vt:lpstr>Задание на дом: 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Ирина</dc:creator>
  <cp:lastModifiedBy>Ирина</cp:lastModifiedBy>
  <cp:revision>8</cp:revision>
  <dcterms:created xsi:type="dcterms:W3CDTF">2008-11-29T19:25:25Z</dcterms:created>
  <dcterms:modified xsi:type="dcterms:W3CDTF">2008-11-29T20:12:32Z</dcterms:modified>
</cp:coreProperties>
</file>