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74" autoAdjust="0"/>
  </p:normalViewPr>
  <p:slideViewPr>
    <p:cSldViewPr>
      <p:cViewPr varScale="1">
        <p:scale>
          <a:sx n="84" d="100"/>
          <a:sy n="84" d="100"/>
        </p:scale>
        <p:origin x="-15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://www.danaida.ru/obsh/yico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anaida.ru/obsh/kukl.htm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://www.danaida.ru/obsh/gus.htm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ellf.ru/uploads/posts/2011-02/1297074972_1-4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67" name="Rectangle 43"/>
          <p:cNvSpPr>
            <a:spLocks noChangeArrowheads="1"/>
          </p:cNvSpPr>
          <p:nvPr/>
        </p:nvSpPr>
        <p:spPr bwMode="auto">
          <a:xfrm>
            <a:off x="107504" y="31409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Исследовательская работа 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Кто такие бабочки?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Выполнила Зайцева Владислава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ученица 2-в класса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МБОУ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Комсомольская средняя общеобразовательная школа№2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Консультант: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ВальцеваС.К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3333CC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2012-2013г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476672"/>
          <a:ext cx="8231544" cy="5469065"/>
        </p:xfrm>
        <a:graphic>
          <a:graphicData uri="http://schemas.openxmlformats.org/drawingml/2006/table">
            <a:tbl>
              <a:tblPr/>
              <a:tblGrid>
                <a:gridCol w="25400"/>
                <a:gridCol w="8206144"/>
              </a:tblGrid>
              <a:tr h="17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 dirty="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53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Бабочки и среда обитания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Бабочки очень чувствительны к окружающей среде, особенно к температуре, влажности и количеству солнечного света в месте обитания. Кроме того, жизнь бабочек зависит от наличия определенно го вида растений, которыми питаются их гусеницы. Многообразие бабочек — свидетельство хорошей экологической обстановки. Если условия ухудшаются даже не значительно, это можно заметить по уменьшению численности бабочек того или иного вида.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Бабочки и климат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Для полета бабочкам необходимо тепло. Для большинства видов оптимальная температура тела колеблется от 30° до 35 С. Бабочки — холоднокровные насекомые. Это означает, что температура их тела зависит от температуры окружающей среды. Для более или менее активной жизни бабочкам необходима температура как минимум 15°С.. Тогда они выползают из укрытий и греются на солнце. Тепло поглощается крыльями, а от них передается к мышцам.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Когда становится слишком жарко, бабочки прячутся в тень. Если тени нет, то складывают крылья и поворачиваются к солнцу таким образом, что тепловому воздействию подвергается лишь небольшой участок тела.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Ночные бабочки также способны летать только после разогрева. Вечером, с наступлением сумерек, они выходят из укрытий и усиленно вибрируют крыльями, повышая таким образом температуру тела. Теперь бабочка готова к полету.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СРЕДА ОБИТАНИЯ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9" descr="http://content.foto.mail.ru/mail/mertenszorova/915/i-9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8665383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-2484784" y="332656"/>
          <a:ext cx="8229600" cy="565150"/>
        </p:xfrm>
        <a:graphic>
          <a:graphicData uri="http://schemas.openxmlformats.org/drawingml/2006/table">
            <a:tbl>
              <a:tblPr/>
              <a:tblGrid>
                <a:gridCol w="35267"/>
                <a:gridCol w="8194333"/>
              </a:tblGrid>
              <a:tr h="5542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000">
                        <a:latin typeface="Calibri"/>
                        <a:ea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500" b="1" i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ПОЛЬЗА И ВРЕД БАБАЧЕК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51520" y="1052736"/>
            <a:ext cx="855824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Бабочки и гусеницы кормятся на растениях, и их самих поедают разнообразные хищники.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Значит, бабочки - составная часть многочисленных пищевых цепей,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которыми связаны друг с другом все живые существа.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Особенно велика роль бабочке как опылителей растений.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Ведь их основная пища - нектар, и когда они собирают его, то переносят пыльцу с цветка на цветок.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 многих орхидей нектарники спрятаны очень глубоко, добыть его могут лишь бабочки с длинным хоботом.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Поэтому, не будь бабочек, цветки орхидей, а также многих других растений остались бы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неопылёнными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значит, их бы ждало вымирание.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связи с этим интересно вспомнить историю одного открытия.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Английский исследователь XIX века Альфред Р.Уоллес знал, что на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Мадагаскаре растёт орхидея с очень глубокими чашечками.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 всех известных тогда видов насекомых, населявших остров,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хоботки были слишком короткие, они не могли опылять её.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Поэтому-то Уоллес предположил, что на острове водится насекомое с каким-то очень длинным хоботком.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Спустя 12 лет его коллега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К.Джорджан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открыл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эндемичную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магадаскарскую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ночную бабочку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хоботком длиной 225 миллиметров.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 назвал её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Praedicta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предсказанная.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ходе эволюции бабочки развились, приспосабливались к определённым цветковым растениям.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лишь один из примеров сожительства бабочки и растения.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Только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юкковая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моль опыляет мощные соцветия юкки, а заодно в завязи откладывает яйца.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Гусеницы вылупляются из них тогда же, когда созревают семена, которыми они и питаются,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оставляя тем не менее растению достаточно жизнеспособных семян.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Таким образом, бабочки приносят немалую пользу и растениям, и человеку, опыляя различные растения.</a:t>
            </a:r>
            <a:endParaRPr kumimoji="0" lang="ru-RU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МИФЫ И ЛЕГЕНДЫ О БАБОЧКАХ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Бабочку иногда называют </a:t>
            </a:r>
            <a:r>
              <a:rPr lang="ru-RU" b="1" i="1" dirty="0" smtClean="0"/>
              <a:t>летающим цветком.</a:t>
            </a:r>
            <a:r>
              <a:rPr lang="ru-RU" dirty="0" smtClean="0"/>
              <a:t> Действительно ли бабочки произошли из цветов? Древние римляне считали, что бабочки — это цветы, которые сорвал ветер. Существует такая легенда: «Когда-то богиня цветов Флора решила сделать богу Зевсу подарок: она взяла чистоту раннего утра, свежесть горного ручья, хрустальный блеск утренней росы, красоту и благоухание всех зелёных растений и создала цветок, равного которому не было на всём белом свете. Бог Зевс, увидев такой великолепный подарок, не удержался и поцеловал нежные лепестки. И – о чудо! Цветок оторвался от стебля и полетел. Так по древнегреческой легенде, появились бабочки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goveg.at.ua/_ph/7/27756896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8000" y="1359602"/>
            <a:ext cx="5508000" cy="413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332656"/>
            <a:ext cx="473427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i="1" dirty="0" smtClean="0"/>
              <a:t>МОИ НАБЛЮДЕНИЯ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 детстве я никак не могла понять, как из таких гадких гусениц появляются прекрасные бабочки. Я решила наблюдать за капустной белянкой. Самка откладывает до 200 яиц кучками на нижнюю сторону листьев капусты. Через 10 дней из яиц вышли гусеницы. Я стала наблюдать, как они ведут себя, какое количество пищи съедают, характер повреждения листьев капусты, линьку гусениц. Молодые </a:t>
            </a:r>
            <a:r>
              <a:rPr lang="ru-RU" sz="1400" dirty="0" err="1" smtClean="0"/>
              <a:t>гусенички</a:t>
            </a:r>
            <a:r>
              <a:rPr lang="ru-RU" sz="1400" dirty="0" smtClean="0"/>
              <a:t> капустницы соскабливают лишь кожицу и мякоть листа, подросшие делают в листе дырки, а взрослые съедают весь лист. Молодые гусеницы держались небольшими скоплениями. По мере роста они расползаются по всему листу и линяют. Гусеницы быстро растут и несколько раз линяют. Выросшая гусеница переползает на дерево, забор или стену. Здесь она сбрасывает шкурку и превращается в куколку. Куколка имеет яйцевидную форму, неподвижна и покрыта плотной оболочкой. Так куколка перезимует, а лёт бабочек начинается в мае. Бабочки летают только в ясные солнечные дни. В пасмурную или дождливую погоду они прячутся в укромных местах. Питаются бабочки нектаром различных цветущих растений, предпочтение отдают капустным. Период такого питания длится около 20 дней.</a:t>
            </a:r>
            <a:br>
              <a:rPr lang="ru-RU" sz="1400" dirty="0" smtClean="0"/>
            </a:br>
            <a:r>
              <a:rPr lang="ru-RU" sz="1400" dirty="0" smtClean="0"/>
              <a:t>К сожалению, мне не удалось увидеть, как из куколки выходит бабочка.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upload.wikimedia.org/wikipedia/commons/thumb/f/ff/Large_white_spread_wings.jpg/800px-Large_white_spread_wings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620688"/>
            <a:ext cx="669674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476672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i="1" dirty="0" smtClean="0"/>
              <a:t>ВЛИЯНИЕ ЧЕЛОВЕКА НА РАЗВИТИЕ БАБОЧЕК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В книге прочитала, что легко можно вывести бабочку самим. Надо собрать гусеницы, но обязательно захватить растения, на котором их нашли,- другие листья прихотливые гусеницы не станут есть и погибнут. Поместить их в банку или коробку и завязать банку марлей или пробить в крышке коробки мелкие дырочки, ведь им тоже нужен воздух. Листья, конечно, нужно подкладывать свежие, да и убирать за гусеницами придётся. Ведь им надо расти, едят они почти непрерывно и иногда за день съедают больше, чем весят сами. Когда заметите, что гусеницы стали какие-то ленивые, не надо думать, что они заболели. Это готовится первое чудесное превращение. Как оно происходит, очень трудно уследить. Только однажды утром можно увидеть вместо гусениц неподвижные куколки. Куколки не едят, не двигаются. И всё же в них происходит второе превращение: готовится вылет бабочки. Если повезёт, это можно увидеть своими глазами. Вот я и решила: обязательно сама выведу бабочку!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fresher.ru/images10/prozrachnaya-babochka/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913481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1305342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НАРОДНЫЕ ПРИМЕТЫ.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«Бабочки радуют нас не только красотой. Они точно предсказывают погоду. Когда бабочки-крапивницы прячутся, значит, через час-другой пойдёт дождь; дождь затих, а бабочки не покидают своих укрытий, значит, ненастье продлится. Но если бабочки вылетают из своих укрытий, когда на небе есть ещё тучи, можно быть уверенным – наступит ясная погода. Если ночные бабочки в дождь летают – тепло предвещают, а когда в дом влетают – сильный ветер предвещают. </a:t>
            </a:r>
            <a:r>
              <a:rPr lang="ru-RU" dirty="0" err="1" smtClean="0"/>
              <a:t>Апполон</a:t>
            </a:r>
            <a:r>
              <a:rPr lang="ru-RU" dirty="0" smtClean="0"/>
              <a:t> летит и нектар собирает – значит, быть солнечной погоде.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-252536" y="3326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3596142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БАБОЧКИ</a:t>
            </a: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5" name="Рисунок 113" descr="http://picsdesktop.net/insect/800x600/PicsDesktop.net_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6634928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g0.liveinternet.ru/images/attach/c/3/75/282/75282530_em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20688"/>
            <a:ext cx="6836706" cy="513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6206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Самая большая ночная  бабочка </a:t>
            </a:r>
            <a:r>
              <a:rPr lang="ru-RU" dirty="0" err="1" smtClean="0"/>
              <a:t>Attacus</a:t>
            </a:r>
            <a:r>
              <a:rPr lang="ru-RU" dirty="0" smtClean="0"/>
              <a:t> </a:t>
            </a:r>
            <a:r>
              <a:rPr lang="ru-RU" dirty="0" err="1" smtClean="0"/>
              <a:t>atlas</a:t>
            </a:r>
            <a:r>
              <a:rPr lang="ru-RU" dirty="0" smtClean="0"/>
              <a:t> (Павлиноглазка Атлас или Князь тьмы).</a:t>
            </a:r>
            <a:endParaRPr lang="ru-RU" dirty="0"/>
          </a:p>
        </p:txBody>
      </p:sp>
      <p:pic>
        <p:nvPicPr>
          <p:cNvPr id="5" name="Рисунок 4" descr="Павлиноглазка атлас. Фото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659097" cy="444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Она совсем </a:t>
            </a:r>
            <a:r>
              <a:rPr kumimoji="0" lang="ru-RU" sz="11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маленькая,но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разве она не красавица!!! </a:t>
            </a:r>
            <a:b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Ночная бабочка </a:t>
            </a:r>
            <a:r>
              <a:rPr kumimoji="0" lang="ru-RU" sz="11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Ascalapha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Odorata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11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Black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Witch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1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Moth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),но посмотрите сколько красок на её крылышках!!!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content.foto.mail.ru/mail/mertenszorova/915/i-307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4896544" cy="52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523411" y="74711"/>
            <a:ext cx="20971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бабочки-парусники ?!!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://content.foto.mail.ru/mail/mertenszorova/915/i-28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6971678" cy="525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rt-assorty.ru/uploads/posts/2011-11/1320747248_x_bac0612b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536019" cy="5166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75656" y="1196752"/>
            <a:ext cx="6679329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Тема: жизнь бабочек.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 исследовать  жизнь бабочек.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1)Выяснить кто такие бабочки.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2)Узнать: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-как появляются бабочки;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-как питаются и растут бабочки;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-среда обитания бабочек.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3) Проанализировать: пользу или вред приносят бабочки.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4) Мифы и легенды о бабочках.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5)  Мои наблюдения.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6) Влияние человека на развитие бабочек.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7) Народные приметы.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/>
        </p:nvSpPr>
        <p:spPr bwMode="auto">
          <a:xfrm>
            <a:off x="4716463" y="188913"/>
            <a:ext cx="42481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sz="2000" b="0" i="1" dirty="0" smtClean="0">
                <a:latin typeface="Monotype Corsiva" pitchFamily="66" charset="0"/>
              </a:rPr>
              <a:t>Ты прав. Одним воздушным очертаньем</a:t>
            </a:r>
            <a:br>
              <a:rPr lang="ru-RU" sz="2000" b="0" i="1" dirty="0" smtClean="0">
                <a:latin typeface="Monotype Corsiva" pitchFamily="66" charset="0"/>
              </a:rPr>
            </a:br>
            <a:r>
              <a:rPr lang="ru-RU" sz="2000" b="0" i="1" dirty="0" smtClean="0">
                <a:latin typeface="Monotype Corsiva" pitchFamily="66" charset="0"/>
              </a:rPr>
              <a:t>Я так мила.</a:t>
            </a:r>
            <a:br>
              <a:rPr lang="ru-RU" sz="2000" b="0" i="1" dirty="0" smtClean="0">
                <a:latin typeface="Monotype Corsiva" pitchFamily="66" charset="0"/>
              </a:rPr>
            </a:br>
            <a:r>
              <a:rPr lang="ru-RU" sz="2000" b="0" i="1" dirty="0" smtClean="0">
                <a:latin typeface="Monotype Corsiva" pitchFamily="66" charset="0"/>
              </a:rPr>
              <a:t>Весь бархат мой с его живым миганьем -</a:t>
            </a:r>
            <a:br>
              <a:rPr lang="ru-RU" sz="2000" b="0" i="1" dirty="0" smtClean="0">
                <a:latin typeface="Monotype Corsiva" pitchFamily="66" charset="0"/>
              </a:rPr>
            </a:br>
            <a:r>
              <a:rPr lang="ru-RU" sz="2000" b="0" i="1" dirty="0" smtClean="0">
                <a:latin typeface="Monotype Corsiva" pitchFamily="66" charset="0"/>
              </a:rPr>
              <a:t>Лишь два крыла.</a:t>
            </a:r>
            <a:br>
              <a:rPr lang="ru-RU" sz="2000" b="0" i="1" dirty="0" smtClean="0">
                <a:latin typeface="Monotype Corsiva" pitchFamily="66" charset="0"/>
              </a:rPr>
            </a:br>
            <a:r>
              <a:rPr lang="ru-RU" sz="2000" b="0" i="1" dirty="0" smtClean="0">
                <a:latin typeface="Monotype Corsiva" pitchFamily="66" charset="0"/>
              </a:rPr>
              <a:t>Не спрашивай: откуда появилась?</a:t>
            </a:r>
            <a:br>
              <a:rPr lang="ru-RU" sz="2000" b="0" i="1" dirty="0" smtClean="0">
                <a:latin typeface="Monotype Corsiva" pitchFamily="66" charset="0"/>
              </a:rPr>
            </a:br>
            <a:r>
              <a:rPr lang="ru-RU" sz="2000" b="0" i="1" dirty="0" smtClean="0">
                <a:latin typeface="Monotype Corsiva" pitchFamily="66" charset="0"/>
              </a:rPr>
              <a:t>Куда спешу?</a:t>
            </a:r>
            <a:r>
              <a:rPr lang="ru-RU" sz="2400" b="0" i="1" dirty="0" smtClean="0">
                <a:latin typeface="Monotype Corsiva" pitchFamily="66" charset="0"/>
              </a:rPr>
              <a:t/>
            </a:r>
            <a:br>
              <a:rPr lang="ru-RU" sz="2400" b="0" i="1" dirty="0" smtClean="0">
                <a:latin typeface="Monotype Corsiva" pitchFamily="66" charset="0"/>
              </a:rPr>
            </a:br>
            <a:endParaRPr lang="ru-RU" sz="2400" b="0" i="1" dirty="0" smtClean="0">
              <a:latin typeface="Monotype Corsiva" pitchFamily="66" charset="0"/>
            </a:endParaRPr>
          </a:p>
        </p:txBody>
      </p:sp>
      <p:pic>
        <p:nvPicPr>
          <p:cNvPr id="6" name="Picture 5" descr="butterflies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005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DSCN33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7563"/>
            <a:ext cx="45720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"/>
          <p:cNvSpPr>
            <a:spLocks noGrp="1" noChangeArrowheads="1"/>
          </p:cNvSpPr>
          <p:nvPr/>
        </p:nvSpPr>
        <p:spPr bwMode="auto">
          <a:xfrm>
            <a:off x="323850" y="3716338"/>
            <a:ext cx="4038600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9pPr>
          </a:lstStyle>
          <a:p>
            <a:pPr eaLnBrk="1" hangingPunct="1">
              <a:buFont typeface="Wingdings" pitchFamily="2" charset="2"/>
              <a:buNone/>
              <a:defRPr/>
            </a:pPr>
            <a:r>
              <a:rPr lang="ru-RU" sz="2400" smtClean="0">
                <a:latin typeface="Monotype Corsiva" pitchFamily="66" charset="0"/>
              </a:rPr>
              <a:t>     </a:t>
            </a:r>
            <a:endParaRPr lang="ru-RU" sz="2400" smtClean="0">
              <a:solidFill>
                <a:schemeClr val="tx2"/>
              </a:solidFill>
              <a:effectLst/>
              <a:latin typeface="Monotype Corsiva" pitchFamily="66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250825" y="3500438"/>
            <a:ext cx="4176713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Bradley Hand ITC" pitchFamily="66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Здесь на цветок я легкий опустилась</a:t>
            </a:r>
            <a:b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 вот – дышу.</a:t>
            </a:r>
            <a:b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Надолго ли, без цели, без усилья,</a:t>
            </a:r>
            <a:b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Дышать хочу?</a:t>
            </a:r>
            <a:b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Вот-вот сейчас, сверкнув, раскину крылья</a:t>
            </a:r>
            <a:b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И улечу.</a:t>
            </a: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0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Афанасий Фет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49244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5796136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КТО ТАКИЕ БАБОЧКИ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Бабочки восхищают людей на протяжении многих веков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Этих насекомых недаром называют «летающими цветами» - настолько они красивы. Окрашенные в яркие тона, эти создания порхают с цветка на цветок, питаясь сладким нектаром. У поэтов бабочка-символ нежной красоты, легкости, воздушности. А в древние времена греки олицетворяли бабочку с душой умершего человека, устремляющегося к небесам. В отличие от других насекомых, которые нас жалят и кусают, бабочки не приносят нам вреда, а только удивляют и восхищают нас своей трепетной красотой.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Бабочки - это самые красивые насекомые. Они относятся к разряду чешуекрылых. Крылья у бабочек покрыты чешуйками, которые преломляют свет и переливаются разными цветами, как радуга, образуя при этом очень красивый узор. Хотя стоит иметь в виду, что бабочки бывают и без крыльев. Другим характерным признаком бабочек является их хоботок, который имеет длину до десяти сантиметров. В состоянии покоя он закручен в спираль. Этот хоботок представляется нижней челюстью бабочки, он странным образом преобразован в сосущий ротовой орган. Личинки бабочек называются гусеницами и имеют более сильные и мощные челюсти. Они позволяют им грызть довольно твердую пищу. У бабочек цикл превращения является полным. Сначала гусеница превращается в куколку. Внутри этой куколки происходит превращение невзрачного червячка в бабочку-красавицу.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Тело бабочек состоит из трех отделов. Головы, груди и брюшка. С наружи тело защищено прочными хитиновыми клетками или наружным скелетом. У бабочек три пары ног, которые скреплены с их грудью.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Бабочки обитают практически во всех странных, начиная от самых холодных и заканчивая тропиками. В тропических странах окраска бабочек приобретает более яркие цвета. Расцветка и форма крыльев играет большую роль при их размножении. Они используются для привлечения бабочек. У бабочек присутствуют очень сложные формы ухаживаний - танцы и полеты.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7" name="Рисунок 23" descr="http://s43.radikal.ru/i101/0812/db/801c04a196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96752"/>
            <a:ext cx="2664296" cy="198659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3305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5" name="Рисунок 3" descr="http://rudocs.exdat.com/pars_docs/tw_refs/279/278382/278382_html_295237e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204864"/>
            <a:ext cx="1161205" cy="1368152"/>
          </a:xfrm>
          <a:prstGeom prst="rect">
            <a:avLst/>
          </a:prstGeom>
          <a:noFill/>
        </p:spPr>
      </p:pic>
      <p:pic>
        <p:nvPicPr>
          <p:cNvPr id="20484" name="Рисунок 4" descr="http://rudocs.exdat.com/pars_docs/tw_refs/279/278382/278382_html_2510e23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2204864"/>
            <a:ext cx="1161205" cy="1368152"/>
          </a:xfrm>
          <a:prstGeom prst="rect">
            <a:avLst/>
          </a:prstGeom>
          <a:noFill/>
        </p:spPr>
      </p:pic>
      <p:pic>
        <p:nvPicPr>
          <p:cNvPr id="20483" name="Рисунок 5" descr="http://rudocs.exdat.com/pars_docs/tw_refs/279/278382/278382_html_f90371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39951" y="2204864"/>
            <a:ext cx="1174331" cy="1368152"/>
          </a:xfrm>
          <a:prstGeom prst="rect">
            <a:avLst/>
          </a:prstGeom>
          <a:noFill/>
        </p:spPr>
      </p:pic>
      <p:pic>
        <p:nvPicPr>
          <p:cNvPr id="20482" name="Рисунок 6" descr="http://rudocs.exdat.com/pars_docs/tw_refs/279/278382/278382_html_m545ca31f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2079" y="2204864"/>
            <a:ext cx="2000491" cy="1368152"/>
          </a:xfrm>
          <a:prstGeom prst="rect">
            <a:avLst/>
          </a:prstGeom>
          <a:noFill/>
        </p:spPr>
      </p:pic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-387712" y="615309"/>
            <a:ext cx="9919424" cy="1620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39580" tIns="539580" rIns="539580" bIns="18091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ПОЯВЛЯЮТСЯ БАБОЧКИ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состоянии, постепенно развивается и превращается в прекрасную бабочку.</a:t>
            </a:r>
            <a:b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Жизненный цикл бабочки выглядит следующим образом: яйцо - гусеница – куколка – бабочка – яйцо – гусеница – куколка и т.д</a:t>
            </a:r>
            <a:r>
              <a:rPr kumimoji="0" lang="ru-RU" sz="11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1590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2724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38671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11560" y="5013176"/>
            <a:ext cx="7983019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рождение бабочки – просто маленькое чудо!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Тоненькая оболочка куколки лопается, первыми появляются усики, головка и лапки,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которыми бабочка старается зацепиться.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Таким образом, прилагая не мало усилий, бабочка высвобождает оставшиеся брюшко и крылья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0" y="9534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0" y="3651345"/>
          <a:ext cx="6096000" cy="423672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latin typeface="Calibri"/>
                        <a:ea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51520" y="4941168"/>
            <a:ext cx="7926785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Поначалу крылья маленькие, будто свернутые, но они очень эластичны.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Появившись на свет, бабочка достаточно уязвима – крылья влажные и она еще не может летать.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Постепенно крылья вытягиваются, достигают нужного размера и в течение нескольких часов сохнут.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Теперь они теряют эластичность, крепнут, приобретают силу, легкость и можно совершать первый полет.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content.foto.mail.ru/mail/babushkingp/_answers/i-195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rcRect/>
          <a:stretch>
            <a:fillRect/>
          </a:stretch>
        </p:blipFill>
        <p:spPr bwMode="auto">
          <a:xfrm>
            <a:off x="1547664" y="332656"/>
            <a:ext cx="6161857" cy="4464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5105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-5417"/>
            <a:ext cx="9431043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КАК ПИТАЮТСЯ БАБОЧКИ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повседневной жизни многие не думают о том, чем питаются бабочки.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Хотя маленькие дети часто задаются этим вопросом.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Поэтому неплохо было бы узнать, какие предпочтения в еде имеет яркая красота - бабочка.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Зачастую мы видим, как бабочки садятся на яркие цветы.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Хотя мы никогда не могли увидеть, как они питаются.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это так.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Ведь бабочки лишь пьют питательные вещества, но ничего не едят.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Питаться бабочки могут лишь тем, что растворяется воде.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 процессе развития бабочки можно выделить четыре этапа: яйцо, гусеница, куколка, и бабочка.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Пребывая в стадии гусеницы, бабочка употребляет большего всего питательных веществ.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Практически все виды бабочек имеют нечто общее, так благодаря хоботку они могут поглощать и пить пищу из нектара,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хотя разные виды бабочек отдают разные предпочтения продуктам питания.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Основной едой бабочек считается нектар и пыльца.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Разноцветные, красочные и яркие цветы, так и манят бабочек.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Многие бабочки довольно часто пьют цветочный нектар,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полный необходимыми питательными веществами и сахаром,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которые необходимы для жизненной силы и мгновенной энергии.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Еще одним любимым блюдом многих бабочек считаются - гнилые плоды.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Так, с помощью хоботка бабочки высасывают сок из фруктов.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таких продуктах содержится много воды и сахара.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Птичий помет и навоз - оптимальный вариант пищи многих бабочек.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Экскременты животных и птиц содержат минералы, которые необходимы для их выживания.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Непременно для более легкого высасывания минералов из экскрементов они должны быть мокрыми свежими.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Довольно часто бабочки употребляют сок деревьев, в котором содержатся питательные вещества.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 тому же каждому виду бабочек присущи любимые растения.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Иногда бабочки не выбирают конкретное растение, а пьют сок любого попавшегося растения,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другие напротив, могут питаться только соком из конкретного дерева.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Вот такими «продуктами» питаются бабочки, проживающие в условиях дикой природы.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При содержании бабочек в домашних условиях подготовьте для них смесь, состоящую из меда и воды.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 тому же для кормления домашних бабочек можно использовать гнилые фрукты.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Рисунок 10" descr="Красивые бабочки  (34 фото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8564111" cy="5780112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6686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957</Words>
  <Application>Microsoft Office PowerPoint</Application>
  <PresentationFormat>Экран (4:3)</PresentationFormat>
  <Paragraphs>103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ЖОРА</dc:creator>
  <cp:lastModifiedBy>ЖОРА</cp:lastModifiedBy>
  <cp:revision>8</cp:revision>
  <dcterms:created xsi:type="dcterms:W3CDTF">2013-04-07T15:53:53Z</dcterms:created>
  <dcterms:modified xsi:type="dcterms:W3CDTF">2013-04-07T17:07:28Z</dcterms:modified>
</cp:coreProperties>
</file>