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58" r:id="rId4"/>
    <p:sldId id="259" r:id="rId5"/>
    <p:sldId id="260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73" r:id="rId14"/>
    <p:sldId id="274" r:id="rId15"/>
    <p:sldId id="277" r:id="rId16"/>
    <p:sldId id="280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261" autoAdjust="0"/>
  </p:normalViewPr>
  <p:slideViewPr>
    <p:cSldViewPr>
      <p:cViewPr varScale="1">
        <p:scale>
          <a:sx n="98" d="100"/>
          <a:sy n="98" d="100"/>
        </p:scale>
        <p:origin x="-2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170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13FC8C-3197-40B2-965C-28FEF7AC61E2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EC98B9F-75B8-4690-B02F-A74EE8173E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872204"/>
          </a:xfrm>
        </p:spPr>
        <p:txBody>
          <a:bodyPr/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Классный час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Маленькие герои большой войны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643446"/>
            <a:ext cx="607221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подготовила</a:t>
            </a:r>
            <a:r>
              <a:rPr lang="ru-RU" sz="1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Майорова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Тамара Викторовна,</a:t>
            </a:r>
            <a:endParaRPr lang="ru-RU" b="1" i="1" dirty="0" smtClean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  <a:defRPr/>
            </a:pPr>
            <a:r>
              <a:rPr lang="ru-RU" sz="16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русского языка и  литературы</a:t>
            </a:r>
            <a:endParaRPr lang="ru-RU" sz="2000" b="1" dirty="0" smtClean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«Средняя общеобразовательная школа №65» г.Кемерово</a:t>
            </a:r>
            <a:endParaRPr lang="ru-RU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52"/>
            <a:ext cx="7358114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Зина Портнова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214678" y="785794"/>
            <a:ext cx="5493458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Ленинградская школьница Зина Портнова летом 1941 года поехала на каникулы к бабушке в Белоруссию. Там ее и застала война. Спустя несколько месяцев Зина вступила в подпольную организацию «Юные патриоты». Потом стала разведчицей в партизанском отряде имени Ворошилова. Девочка отличалась бесстрашием, смекалкой и никогда не унывала. Однажды ее арестовали.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Прямых улик, что она партизанка, у врагов не было. Возможно, все обошлось бы, если бы Портнову не опознал предатель. Ее долго и жестоко пытали. На одном из допросов Зина выхватила у следователя пистолет и застрелила его и еще двух охранников. </a:t>
            </a:r>
          </a:p>
          <a:p>
            <a:endParaRPr lang="ru-RU" sz="1800" dirty="0"/>
          </a:p>
        </p:txBody>
      </p:sp>
      <p:pic>
        <p:nvPicPr>
          <p:cNvPr id="5" name="Picture 4" descr="http://upload.wikimedia.org/wikipedia/commons/3/34/Portnova_Z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928670"/>
            <a:ext cx="2786082" cy="3978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758138" cy="91914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142984"/>
            <a:ext cx="4350450" cy="49530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Пыталась убежать, но у измученной пытками девочки не хватило сил. Ее схватили и вскоре казнили. Зинаиде Портновой посмертно присвоено звание Героя Советского Союза. </a:t>
            </a:r>
          </a:p>
          <a:p>
            <a:endParaRPr lang="ru-RU" dirty="0"/>
          </a:p>
        </p:txBody>
      </p:sp>
      <p:pic>
        <p:nvPicPr>
          <p:cNvPr id="5" name="Picture 2" descr="http://gazeta.aif.ru/data/mags/kids/143/pics/22_01_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571480"/>
            <a:ext cx="2786082" cy="3235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2400"/>
            <a:ext cx="8115328" cy="1276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Валя Котик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928926" y="1142984"/>
            <a:ext cx="5779210" cy="54292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900" b="1" dirty="0" smtClean="0">
                <a:solidFill>
                  <a:srgbClr val="002060"/>
                </a:solidFill>
              </a:rPr>
              <a:t>В свои 12 лет Валя, тогда пятиклассник </a:t>
            </a:r>
            <a:r>
              <a:rPr lang="ru-RU" sz="1900" b="1" dirty="0" err="1" smtClean="0">
                <a:solidFill>
                  <a:srgbClr val="002060"/>
                </a:solidFill>
              </a:rPr>
              <a:t>Шепетовской</a:t>
            </a:r>
            <a:r>
              <a:rPr lang="ru-RU" sz="1900" b="1" dirty="0" smtClean="0">
                <a:solidFill>
                  <a:srgbClr val="002060"/>
                </a:solidFill>
              </a:rPr>
              <a:t> школы, стал разведчиком в партизанском отряде. Он бесстрашно пробирался в расположение вражеских войск, добывал для партизан ценные сведения о постах охраны железнодорожных станций, военных складах, дислокации вражеских подразделений. Не скрывал своей радости, когда взрослые брали его с собой на боевую операцию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На счету Вали Котика шесть взорванных эшелонов врага, множество успешных засад. Он погиб в 14 лет в неравном бою с фашистами. К тому времени Валя Котик уже носил на груди ордена Ленина и Отечественной войны I степени, медаль «Партизану Отечественной войны» II степени.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Валентину Котику посмертно присвоено звание Героя Советского Союза</a:t>
            </a:r>
            <a:endParaRPr lang="ru-RU" sz="2000" dirty="0"/>
          </a:p>
        </p:txBody>
      </p:sp>
      <p:pic>
        <p:nvPicPr>
          <p:cNvPr id="7" name="Picture 2" descr="http://s54.radikal.ru/i144/0904/1e/808a26a8421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85728"/>
            <a:ext cx="3006244" cy="288448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1928802"/>
            <a:ext cx="2928958" cy="1571636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15328" cy="10620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Марат 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Казей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14744" y="642918"/>
            <a:ext cx="4993392" cy="600079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</a:rPr>
              <a:t>Белорусскому школьнику Марату </a:t>
            </a:r>
            <a:r>
              <a:rPr lang="ru-RU" sz="1800" b="1" dirty="0" err="1" smtClean="0">
                <a:solidFill>
                  <a:srgbClr val="002060"/>
                </a:solidFill>
              </a:rPr>
              <a:t>Казею</a:t>
            </a:r>
            <a:r>
              <a:rPr lang="ru-RU" sz="1800" b="1" dirty="0" smtClean="0">
                <a:solidFill>
                  <a:srgbClr val="002060"/>
                </a:solidFill>
              </a:rPr>
              <a:t> было чуть больше тринадцати лет, когда он ушел к партизанам вместе со своей сестрой. Марат стал разведчиком. Пробирался во вражеские гарнизоны, высматривал, где расположены немецкие посты, штабы, склады с боеприпасами. Сведения, которые он доставлял в отряд, помогали партизанам наносить врагу большие потери. Как и Голиков, Марат взрывал мосты, пускал под откос вражеские эшелоны.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В мае 1944 года, когда Советская Армия была уже совсем близко и партизаны должны были вот-вот с ней соединиться, Марат попал в засаду. Подросток отстреливался до последнего патрона. Когда у Марата осталась одна граната, он подпустил врагов поближе и выдернул чеку…</a:t>
            </a:r>
          </a:p>
          <a:p>
            <a:endParaRPr lang="ru-RU" sz="1600" dirty="0"/>
          </a:p>
        </p:txBody>
      </p:sp>
      <p:pic>
        <p:nvPicPr>
          <p:cNvPr id="5" name="Picture 2" descr="http://teachpro.ru/source/obz11/Html/der11163.files/image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3618311" cy="360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4429132"/>
            <a:ext cx="7858180" cy="18811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Марат </a:t>
            </a:r>
            <a:r>
              <a:rPr lang="ru-RU" sz="2800" b="1" dirty="0" err="1" smtClean="0">
                <a:solidFill>
                  <a:srgbClr val="002060"/>
                </a:solidFill>
              </a:rPr>
              <a:t>Казей</a:t>
            </a:r>
            <a:r>
              <a:rPr lang="ru-RU" sz="2800" b="1" dirty="0" smtClean="0">
                <a:solidFill>
                  <a:srgbClr val="002060"/>
                </a:solidFill>
              </a:rPr>
              <a:t> посмертно стал Героем Советского Союза.</a:t>
            </a: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6" name="Picture 6" descr="http://www.photoshare.ru/data/22/22824/1/3rtzgw-s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285728"/>
            <a:ext cx="3357586" cy="421484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214686"/>
            <a:ext cx="8858280" cy="31432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годы Великой Отечественной войны более 35 тысяч пионеров –юных защитников Родины были награждены орденами и медалями.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" name="Picture 8" descr="Павлуша АНДРЕ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42852"/>
            <a:ext cx="2071670" cy="2536572"/>
          </a:xfrm>
          <a:prstGeom prst="rect">
            <a:avLst/>
          </a:prstGeom>
          <a:noFill/>
        </p:spPr>
      </p:pic>
      <p:pic>
        <p:nvPicPr>
          <p:cNvPr id="6" name="Picture 10" descr="Пионер-герой Лида  ВАШКЕВИЧ – Великая отечественная война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285728"/>
            <a:ext cx="2088928" cy="2516208"/>
          </a:xfrm>
          <a:prstGeom prst="rect">
            <a:avLst/>
          </a:prstGeom>
          <a:noFill/>
        </p:spPr>
      </p:pic>
      <p:pic>
        <p:nvPicPr>
          <p:cNvPr id="7" name="Picture 16" descr="Герои-партизаны Второй Мировой Войны – Саша КОЛЕСНИКОВ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42852"/>
            <a:ext cx="2093905" cy="251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2400"/>
            <a:ext cx="8186766" cy="570549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642918"/>
            <a:ext cx="76438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 время Второй мировой войны на земле погибло около 15 миллионов детей.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Кто теперь скажет, сколько среди них было русских, сколько польских, а сколько белорусских или французских. 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Погибали дети !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-214338"/>
            <a:ext cx="8472518" cy="6357982"/>
          </a:xfrm>
        </p:spPr>
        <p:txBody>
          <a:bodyPr>
            <a:normAutofit/>
          </a:bodyPr>
          <a:lstStyle/>
          <a:p>
            <a:pPr lvl="0" algn="ctr"/>
            <a: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Неугасима память поколений</a:t>
            </a:r>
            <a: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память тех, кого так свято чтим,</a:t>
            </a:r>
            <a: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Давайте, люди, встанем на мгновенье</a:t>
            </a:r>
            <a: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4400" i="1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в скорби постоим и помолчим.</a:t>
            </a: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44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</a:t>
            </a:r>
            <a:r>
              <a:rPr lang="ru-RU" sz="4400" i="1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(Минута молчания)</a:t>
            </a:r>
            <a:r>
              <a:rPr lang="ru-RU" sz="8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8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2571744"/>
            <a:ext cx="7286676" cy="352425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Задачи:</a:t>
            </a:r>
            <a:endParaRPr lang="ru-RU" dirty="0" smtClean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формирование жизненных ценностей, мировоззрения учащихся;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развитие гражданской позиции на основе общечеловеческих ценностей;</a:t>
            </a:r>
          </a:p>
          <a:p>
            <a:pPr lvl="0">
              <a:buFont typeface="Wingdings" pitchFamily="2" charset="2"/>
              <a:buChar char="Ø"/>
            </a:pP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воспитание любви к Родине.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52400"/>
            <a:ext cx="8329642" cy="22764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мероприятия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</a:t>
            </a:r>
            <a: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эмоционально - ценностного, патриотического отношения к своей  Родине.</a:t>
            </a:r>
            <a:r>
              <a:rPr lang="ru-RU" sz="48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4800" dirty="0" smtClean="0">
                <a:solidFill>
                  <a:schemeClr val="bg2">
                    <a:lumMod val="75000"/>
                  </a:schemeClr>
                </a:solidFill>
              </a:rPr>
            </a:b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900882" cy="419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59936" cy="523876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До войны это были самые обыкновенные мальчишки и девчонки. Учились, помогали старшим, играли, бегали-прыгали, разбивали носы и коленки. Их имена знали только родные, одноклассники да друзья.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ПРИШЕЛ ЧАС - ОНИ ПОКАЗАЛИ, КАКИМ ОГРОМНЫМ МОЖЕТ СТАТЬ МАЛЕНЬКОЕ ДЕТСКОЕ СЕРДЦЕ, КОГДА РАЗГОРАЕТСЯ В НЕМ СВЯЩЕННАЯ ЛЮБОВЬ К РОДИНЕ И НЕНАВИСТЬ К ЕЕ ВРАГАМ.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4929198"/>
            <a:ext cx="1971660" cy="1166802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4356099" cy="2918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3286124"/>
            <a:ext cx="2369724" cy="343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00430" y="857232"/>
            <a:ext cx="5429288" cy="52387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Маленькие герои большой войны. Они сражались рядом со старшими - отцами, братьями. Сражались повсюду. На море, как Боря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Кулешин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небе, как Аркаша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Каманин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 партизанском отряде, как Леня Голиков. В Брестской крепости, как Валя Зенкина. В керченских катакомбах, как Володя Дубинин. В подполье, как Володя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Щербацевич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ни на миг не дрогнули юные сердца!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s44.radikal.ru/i103/0904/69/4bcb9c83083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14290"/>
            <a:ext cx="3143272" cy="464347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2071678"/>
            <a:ext cx="1614470" cy="4024322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143372" y="500042"/>
            <a:ext cx="4545016" cy="58579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i="1" dirty="0" smtClean="0">
                <a:solidFill>
                  <a:srgbClr val="002060"/>
                </a:solidFill>
              </a:rPr>
              <a:t>Жил мальчик на хуторе </a:t>
            </a:r>
            <a:r>
              <a:rPr lang="ru-RU" sz="3400" i="1" dirty="0" err="1" smtClean="0">
                <a:solidFill>
                  <a:srgbClr val="002060"/>
                </a:solidFill>
              </a:rPr>
              <a:t>Мшинском</a:t>
            </a:r>
            <a:r>
              <a:rPr lang="ru-RU" sz="3400" i="1" dirty="0" smtClean="0">
                <a:solidFill>
                  <a:srgbClr val="002060"/>
                </a:solidFill>
              </a:rPr>
              <a:t>,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За дальним кордоном лесным,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Когда появились фашисты,                                                               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Он стал партизанским связным.              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Ходил он, как нищий, по селам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С холщовой сумой на плече,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В отцовских ботинках тяжелых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И мамином рваном плаще.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То в окна стучался немые,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То брел к старикам на покос.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И танк подрывался на мине,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И поезд летел под откос...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Забылось негромкое имя,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Осталась лишь кличка – Связной.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Он пережил осень и зиму.</a:t>
            </a:r>
            <a:r>
              <a:rPr lang="ru-RU" sz="3400" dirty="0" smtClean="0">
                <a:solidFill>
                  <a:srgbClr val="002060"/>
                </a:solidFill>
              </a:rPr>
              <a:t/>
            </a:r>
            <a:br>
              <a:rPr lang="ru-RU" sz="3400" dirty="0" smtClean="0">
                <a:solidFill>
                  <a:srgbClr val="002060"/>
                </a:solidFill>
              </a:rPr>
            </a:br>
            <a:r>
              <a:rPr lang="ru-RU" sz="3400" i="1" dirty="0" smtClean="0">
                <a:solidFill>
                  <a:srgbClr val="002060"/>
                </a:solidFill>
              </a:rPr>
              <a:t>Его расстреляли весной… </a:t>
            </a:r>
            <a:endParaRPr lang="en-US" sz="3400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                                       </a:t>
            </a:r>
            <a:r>
              <a:rPr lang="ru-RU" i="1" dirty="0" smtClean="0">
                <a:solidFill>
                  <a:schemeClr val="tx2">
                    <a:lumMod val="10000"/>
                  </a:schemeClr>
                </a:solidFill>
              </a:rPr>
              <a:t>М. </a:t>
            </a:r>
            <a:r>
              <a:rPr lang="ru-RU" i="1" dirty="0" err="1" smtClean="0">
                <a:solidFill>
                  <a:schemeClr val="tx2">
                    <a:lumMod val="10000"/>
                  </a:schemeClr>
                </a:solidFill>
              </a:rPr>
              <a:t>Вайцман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3328982" cy="987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5214942" y="168570"/>
            <a:ext cx="3473446" cy="457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4" descr="http://pioneri.my1.ru/_nw/0/430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714356"/>
            <a:ext cx="3429024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i90.beon.ru/58/50/815058/54/22794254/nadya_bogdanova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290"/>
            <a:ext cx="2135182" cy="26248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29190" y="2857496"/>
            <a:ext cx="350046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Леня Голиков  </a:t>
            </a:r>
          </a:p>
        </p:txBody>
      </p:sp>
      <p:pic>
        <p:nvPicPr>
          <p:cNvPr id="8" name="Picture 2" descr="http://s44.radikal.ru/i103/0904/15/9718e1564f6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357166"/>
            <a:ext cx="2484894" cy="2643206"/>
          </a:xfrm>
          <a:prstGeom prst="rect">
            <a:avLst/>
          </a:prstGeom>
          <a:noFill/>
        </p:spPr>
      </p:pic>
      <p:pic>
        <p:nvPicPr>
          <p:cNvPr id="9" name="Picture 4" descr="http://upload.wikimedia.org/wikipedia/commons/3/34/Portnova_Zi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357562"/>
            <a:ext cx="1928826" cy="275198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2786058"/>
            <a:ext cx="25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Надя Богданова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5" y="6198990"/>
            <a:ext cx="2000264" cy="373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Зина Портнова</a:t>
            </a:r>
            <a:endParaRPr lang="ru-RU" dirty="0"/>
          </a:p>
        </p:txBody>
      </p:sp>
      <p:pic>
        <p:nvPicPr>
          <p:cNvPr id="12" name="Picture 4" descr="http://www.pioneria.ruo-dzvolg.ru/images/Valya_Kotik__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488" y="3429000"/>
            <a:ext cx="2187575" cy="271938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357422" y="6198989"/>
            <a:ext cx="33575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          Валя Котик </a:t>
            </a:r>
            <a:endParaRPr lang="ru-RU" dirty="0"/>
          </a:p>
        </p:txBody>
      </p:sp>
      <p:pic>
        <p:nvPicPr>
          <p:cNvPr id="14" name="Picture 2" descr="http://teachpro.ru/source/obz11/Html/der11163.files/image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3429000"/>
            <a:ext cx="2735250" cy="272747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929322" y="6198990"/>
            <a:ext cx="250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Марат </a:t>
            </a:r>
            <a:r>
              <a:rPr lang="ru-RU" b="1" dirty="0" err="1" smtClean="0">
                <a:solidFill>
                  <a:srgbClr val="002060"/>
                </a:solidFill>
              </a:rPr>
              <a:t>Казей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500034" y="6000768"/>
            <a:ext cx="1428760" cy="9523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071934" y="142852"/>
            <a:ext cx="4786346" cy="67151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Война 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не детское дело. Так было всегда. Так и должно быть. Но эта война была особенной. Поэтому она и называлась Великой Отечественной, что вся страна 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мала до велика 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поднялась на защиту любимой Родины. Многие юные патриоты погибли в боях с врагом, а четверо из них 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Марат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Казей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Валя Котик, Леня Голиков и Зина Портнова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были удостоены за героизм звания Героя Советского Союза.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 горестные годы войны дети быстро взрослели и уже в свои 10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лет осознали себя частицей своего народа и старались ни в чем не уступать взрослым: тысячи ребят сражались на фронте, в действующей армии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4186238" cy="12732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 flipV="1">
            <a:off x="2071670" y="0"/>
            <a:ext cx="2428892" cy="4286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857232"/>
            <a:ext cx="2636604" cy="391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901014" cy="919146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Леня Голиков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000108"/>
            <a:ext cx="5350582" cy="55721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 рос обыкновенным деревенским парнишкой. Когда немецкие захватчики заняли его родную деревню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Лукино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в Ленинградской области, Леня собрал на местах боев несколько винтовок, раздобыл у фашистов два мешка гранат, чтобы передать их партизанам. И сам остался в партизанском отряде.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Воевал наравне со взрослыми. В свои десять с небольшим лет Леня в боях с оккупантами лично уничтожил 78 немецких солдат и офицеров, подорвал 9 автомашин с боеприпасами. Он участвовал в 27 боевых операциях, взрыве 2 железнодорожных и 12 шоссейных мостов. 15 августа 1942 года юный партизан взорвал немецкую легковую машину, в которой находился важный гитлеровский генерал.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  <p:pic>
        <p:nvPicPr>
          <p:cNvPr id="5" name="Picture 2" descr="http://s44.radikal.ru/i103/0904/15/9718e1564f6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500174"/>
            <a:ext cx="3225938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643306" y="1524000"/>
            <a:ext cx="5064830" cy="4572000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Погиб Леня Голиков весной 1943 года в неравном бою. Посмертно ему присвоено звание Героя Советского Союза. </a:t>
            </a:r>
            <a:endParaRPr lang="ru-RU" sz="2800" dirty="0" smtClean="0"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Picture 2" descr="http://gazeta.aif.ru/data/mags/kids/143/pics/22_01_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142852"/>
            <a:ext cx="2939119" cy="37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259</TotalTime>
  <Words>286</Words>
  <Application>Microsoft Office PowerPoint</Application>
  <PresentationFormat>Экран (4:3)</PresentationFormat>
  <Paragraphs>43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Маленькие герои большой войны</vt:lpstr>
      <vt:lpstr>Цель мероприятия: воспитание  эмоционально - ценностного, патриотического отношения к своей  Родине. </vt:lpstr>
      <vt:lpstr>Слайд 3</vt:lpstr>
      <vt:lpstr>Слайд 4</vt:lpstr>
      <vt:lpstr>Слайд 5</vt:lpstr>
      <vt:lpstr>  </vt:lpstr>
      <vt:lpstr>Слайд 7</vt:lpstr>
      <vt:lpstr>Леня Голиков</vt:lpstr>
      <vt:lpstr>Слайд 9</vt:lpstr>
      <vt:lpstr>   Зина Портнова </vt:lpstr>
      <vt:lpstr>Слайд 11</vt:lpstr>
      <vt:lpstr>Валя Котик  </vt:lpstr>
      <vt:lpstr>Марат  Казей  </vt:lpstr>
      <vt:lpstr>Слайд 14</vt:lpstr>
      <vt:lpstr>Слайд 15</vt:lpstr>
      <vt:lpstr>Слайд 16</vt:lpstr>
      <vt:lpstr> Неугасима память поколений И память тех, кого так свято чтим, Давайте, люди, встанем на мгновенье И в скорби постоим и помолчим.          (Минута молчания)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герои большой войны</dc:title>
  <dc:creator>Admin</dc:creator>
  <cp:lastModifiedBy>Admin</cp:lastModifiedBy>
  <cp:revision>42</cp:revision>
  <dcterms:created xsi:type="dcterms:W3CDTF">2013-03-20T17:50:07Z</dcterms:created>
  <dcterms:modified xsi:type="dcterms:W3CDTF">2013-04-07T17:52:55Z</dcterms:modified>
</cp:coreProperties>
</file>