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B57924-58B8-4318-BDAD-61B9E4269C3C}" type="datetimeFigureOut">
              <a:rPr lang="ru-RU" smtClean="0"/>
              <a:t>26.04.2012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CB1736-B504-4F55-860F-C88F4AD4FC46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043608" y="2348880"/>
            <a:ext cx="6400800" cy="647328"/>
          </a:xfrm>
        </p:spPr>
        <p:txBody>
          <a:bodyPr>
            <a:noAutofit/>
          </a:bodyPr>
          <a:lstStyle/>
          <a:p>
            <a:r>
              <a:rPr lang="ru-RU" sz="6000" i="1" dirty="0" smtClean="0">
                <a:solidFill>
                  <a:srgbClr val="00B050"/>
                </a:solidFill>
              </a:rPr>
              <a:t>Умножение и деление</a:t>
            </a:r>
            <a:endParaRPr lang="ru-RU" sz="6000" i="1" dirty="0">
              <a:solidFill>
                <a:srgbClr val="00B05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03648" y="4005064"/>
            <a:ext cx="6400800" cy="259228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Урок-презентация в 3 классе </a:t>
            </a:r>
          </a:p>
          <a:p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учитель: </a:t>
            </a:r>
            <a:r>
              <a:rPr lang="ru-RU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Люлякина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И.Ю.</a:t>
            </a:r>
          </a:p>
          <a:p>
            <a:pPr algn="l"/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                МБОУ «СОШ №12»</a:t>
            </a:r>
          </a:p>
          <a:p>
            <a:pPr algn="l"/>
            <a:r>
              <a:rPr lang="ru-RU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		 </a:t>
            </a:r>
            <a:r>
              <a:rPr lang="ru-RU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г.Астрахань</a:t>
            </a:r>
            <a:r>
              <a:rPr lang="ru-RU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73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36811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У Незнайки и Пончика возник спор, что больше: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Одна третья часть суток или 9 часов; 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Одна четвёртая часть года или 4 месяца?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91556"/>
            <a:ext cx="2736304" cy="3761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16262"/>
            <a:ext cx="2376264" cy="353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3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1279192"/>
            <a:ext cx="5832648" cy="2592288"/>
          </a:xfrm>
        </p:spPr>
        <p:txBody>
          <a:bodyPr/>
          <a:lstStyle/>
          <a:p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Знайка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встрече с нами рад.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У него весёлый взгляд.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Новая тема у нас, без сомнения,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Прошла прекрасно, всем на   					удивление!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6093296"/>
            <a:ext cx="7772400" cy="36004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252028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15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26876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Домашнее задание: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Стр. 70, № 2, 7, магические квадраты на полях.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780928"/>
            <a:ext cx="5040560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3140968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До новых встреч ребята!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42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700808"/>
            <a:ext cx="85689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Город устных вычислений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этом городе живут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Девочки и мальчики.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Они считают без труда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Без калькулятора и пальчиков.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Приглашают вас , ребята,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Также быстро посчитать.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81642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772400" cy="762360"/>
          </a:xfrm>
        </p:spPr>
        <p:txBody>
          <a:bodyPr/>
          <a:lstStyle/>
          <a:p>
            <a:r>
              <a:rPr lang="ru-RU" dirty="0" smtClean="0"/>
              <a:t>Устный счёт.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628800"/>
            <a:ext cx="8856984" cy="4896544"/>
          </a:xfrm>
        </p:spPr>
        <p:txBody>
          <a:bodyPr>
            <a:normAutofit/>
          </a:bodyPr>
          <a:lstStyle/>
          <a:p>
            <a:r>
              <a:rPr lang="ru-RU" sz="17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* Герои Цветочного города пошли в музей. Они построились тройками.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Знайка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Мушка, Ромашка заметили, что их тройка седьмая спереди и пятая сзади. Сколько коротышек  из Цветочного города  пошли в музей?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Варианты ответов:  а)15;  б) 21;  в)30;  г) 33</a:t>
            </a:r>
          </a:p>
          <a:p>
            <a:endParaRPr lang="ru-RU" sz="1700" dirty="0"/>
          </a:p>
          <a:p>
            <a:endParaRPr lang="ru-RU" sz="1700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717032"/>
            <a:ext cx="1944216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538" y="3753036"/>
            <a:ext cx="1512168" cy="295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8"/>
            <a:ext cx="8568952" cy="4389120"/>
          </a:xfrm>
        </p:spPr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2* Назовите чётные числа от 30 до 50.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3* Назовите нечётные числа от 30 до 45.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сумме 7 слагаемых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Каждое слагаемое равно 3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Чему равна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сумма?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941" y="2348880"/>
            <a:ext cx="2160240" cy="3958977"/>
          </a:xfrm>
        </p:spPr>
      </p:pic>
    </p:spTree>
    <p:extLst>
      <p:ext uri="{BB962C8B-B14F-4D97-AF65-F5344CB8AC3E}">
        <p14:creationId xmlns:p14="http://schemas.microsoft.com/office/powerpoint/2010/main" val="260690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8104" y="1340768"/>
            <a:ext cx="3384376" cy="5256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4752528" cy="54006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Давайте, ребята, учиться считать.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Трёхзначные числа делить, умножать.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Запомните все, что без точного счёта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Не сдвинется с места любая работа.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60х4             80:2           540:9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-Что помогает нам быстро умножать и делить трёхзначные числа?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628800"/>
            <a:ext cx="1656184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3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412776"/>
            <a:ext cx="46085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Стали все делить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 ох!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Начался переполох.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Что нам делать?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Как нам быть?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Как трёхзначные делить?</a:t>
            </a:r>
          </a:p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Знайка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успокоил нас.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 без шума, без спора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Вычисляйте способом подбора.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100:50    640:8    720:9      800:400  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600:200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60848"/>
            <a:ext cx="328498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8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7772400" cy="330312"/>
          </a:xfrm>
        </p:spPr>
        <p:txBody>
          <a:bodyPr/>
          <a:lstStyle/>
          <a:p>
            <a:r>
              <a:rPr lang="ru-RU" sz="2000" dirty="0" smtClean="0">
                <a:latin typeface="Arial Black" pitchFamily="34" charset="0"/>
              </a:rPr>
              <a:t>Найдите уравнения, которые Незнайка решил неправильно, и решите их: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1595029"/>
            <a:ext cx="7772400" cy="15097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768-х=700		х+10=190		х-380=100             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х=768-700		х=190+10		х=380-100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х=68			х=200			х=280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068960"/>
            <a:ext cx="3888432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556792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Задача.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столовую Цветочного города привезли 40 банок огурцов, по 5 кг в каждой, а в другую-50 банок, по 3кг в каждой. Объясните, что означают выражения: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5х40+3х50                    5х40-3х50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2"/>
            <a:ext cx="223224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318241">
            <a:off x="530352" y="1316736"/>
            <a:ext cx="7772400" cy="528088"/>
          </a:xfrm>
        </p:spPr>
        <p:txBody>
          <a:bodyPr/>
          <a:lstStyle/>
          <a:p>
            <a:pPr algn="ctr"/>
            <a:r>
              <a:rPr lang="ru-RU" sz="5400" dirty="0" smtClean="0">
                <a:latin typeface="Arial" pitchFamily="34" charset="0"/>
                <a:cs typeface="Arial" pitchFamily="34" charset="0"/>
              </a:rPr>
              <a:t>Физкультминутка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204864"/>
            <a:ext cx="7772400" cy="4464496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Мы немножко отдохнём,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Встанем, глубоко вздохнём,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Руки в стороны, вперёд-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Нас работа ещё ждёт.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Руки вниз, на пояс, вверх-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Убегаем мы от всех.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Побежим скорее в класс,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Там послушаем рассказ.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348880"/>
            <a:ext cx="2232248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7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</TotalTime>
  <Words>364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Умножение и деление</vt:lpstr>
      <vt:lpstr>Презентация PowerPoint</vt:lpstr>
      <vt:lpstr>Устный счёт.</vt:lpstr>
      <vt:lpstr>Презентация PowerPoint</vt:lpstr>
      <vt:lpstr>Презентация PowerPoint</vt:lpstr>
      <vt:lpstr>Презентация PowerPoint</vt:lpstr>
      <vt:lpstr>Найдите уравнения, которые Незнайка решил неправильно, и решите их:</vt:lpstr>
      <vt:lpstr>Презентация PowerPoint</vt:lpstr>
      <vt:lpstr>Физкультминутка</vt:lpstr>
      <vt:lpstr>Презентация PowerPoint</vt:lpstr>
      <vt:lpstr>Знайка встрече с нами рад. У него весёлый взгляд. Новая тема у нас, без сомнения, Прошла прекрасно, всем на        удивление!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и деление</dc:title>
  <dc:creator>ИРИНА</dc:creator>
  <cp:lastModifiedBy>ИРИНА</cp:lastModifiedBy>
  <cp:revision>20</cp:revision>
  <dcterms:created xsi:type="dcterms:W3CDTF">2012-04-26T18:31:01Z</dcterms:created>
  <dcterms:modified xsi:type="dcterms:W3CDTF">2012-04-26T22:15:34Z</dcterms:modified>
</cp:coreProperties>
</file>