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8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688C7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221455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dirty="0" err="1" smtClean="0"/>
              <a:t>Шачиновой</a:t>
            </a:r>
            <a:r>
              <a:rPr lang="ru-RU" sz="2200" dirty="0" smtClean="0"/>
              <a:t> Ольги Владимировны</a:t>
            </a:r>
            <a:br>
              <a:rPr lang="ru-RU" sz="2200" dirty="0" smtClean="0"/>
            </a:br>
            <a:r>
              <a:rPr lang="ru-RU" sz="2200" dirty="0" smtClean="0"/>
              <a:t> воспитателя </a:t>
            </a:r>
            <a:br>
              <a:rPr lang="ru-RU" sz="2200" dirty="0" smtClean="0"/>
            </a:br>
            <a:r>
              <a:rPr lang="ru-RU" sz="2200" dirty="0" smtClean="0"/>
              <a:t>МБДОУ «</a:t>
            </a:r>
            <a:r>
              <a:rPr lang="ru-RU" sz="2200" dirty="0" err="1" smtClean="0"/>
              <a:t>Большеберезниковский</a:t>
            </a:r>
            <a:r>
              <a:rPr lang="ru-RU" sz="2200" dirty="0" smtClean="0"/>
              <a:t> детский сад «Теремок», </a:t>
            </a:r>
            <a:r>
              <a:rPr lang="ru-RU" sz="2200" dirty="0" err="1" smtClean="0"/>
              <a:t>Большеберезниковского</a:t>
            </a: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dirty="0" smtClean="0"/>
              <a:t>муниципального  района РМ</a:t>
            </a:r>
            <a:endParaRPr lang="ru-RU" sz="2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7158" y="3071810"/>
            <a:ext cx="7486680" cy="313849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 smtClean="0">
                <a:solidFill>
                  <a:srgbClr val="0000FF"/>
                </a:solidFill>
              </a:rPr>
              <a:t>Дата рождения: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i="1" dirty="0" smtClean="0">
                <a:solidFill>
                  <a:srgbClr val="0000FF"/>
                </a:solidFill>
              </a:rPr>
              <a:t>04.11.1983г.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</a:rPr>
              <a:t>Образование: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i="1" dirty="0" smtClean="0">
                <a:solidFill>
                  <a:srgbClr val="0000FF"/>
                </a:solidFill>
              </a:rPr>
              <a:t>высшее МГПИ </a:t>
            </a:r>
            <a:r>
              <a:rPr lang="ru-RU" i="1" dirty="0" err="1" smtClean="0">
                <a:solidFill>
                  <a:srgbClr val="0000FF"/>
                </a:solidFill>
              </a:rPr>
              <a:t>им.М.Е.Евсевьева</a:t>
            </a:r>
            <a:endParaRPr lang="ru-RU" i="1" dirty="0" smtClean="0">
              <a:solidFill>
                <a:srgbClr val="0000FF"/>
              </a:solidFill>
            </a:endParaRPr>
          </a:p>
          <a:p>
            <a:pPr algn="l"/>
            <a:r>
              <a:rPr lang="ru-RU" b="1" dirty="0" smtClean="0">
                <a:solidFill>
                  <a:srgbClr val="0000FF"/>
                </a:solidFill>
              </a:rPr>
              <a:t>Диплом:</a:t>
            </a:r>
            <a:r>
              <a:rPr lang="ru-RU" dirty="0" smtClean="0">
                <a:solidFill>
                  <a:srgbClr val="0000FF"/>
                </a:solidFill>
              </a:rPr>
              <a:t> ВСВ 1399784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</a:rPr>
              <a:t>Стаж педагогической работы: 5лет</a:t>
            </a:r>
            <a:endParaRPr lang="ru-RU" i="1" dirty="0" smtClean="0">
              <a:solidFill>
                <a:srgbClr val="0000FF"/>
              </a:solidFill>
            </a:endParaRPr>
          </a:p>
          <a:p>
            <a:pPr algn="l"/>
            <a:r>
              <a:rPr lang="ru-RU" b="1" dirty="0" smtClean="0">
                <a:solidFill>
                  <a:srgbClr val="0000FF"/>
                </a:solidFill>
              </a:rPr>
              <a:t>Общий трудовой стаж: 5лет</a:t>
            </a:r>
            <a:endParaRPr lang="ru-RU" i="1" dirty="0" smtClean="0">
              <a:solidFill>
                <a:srgbClr val="0000FF"/>
              </a:solidFill>
            </a:endParaRPr>
          </a:p>
          <a:p>
            <a:pPr algn="l"/>
            <a:r>
              <a:rPr lang="ru-RU" b="1" dirty="0" smtClean="0">
                <a:solidFill>
                  <a:srgbClr val="0000FF"/>
                </a:solidFill>
              </a:rPr>
              <a:t>Наличие квалификационной 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</a:rPr>
              <a:t>категории: вторая квалификационная категория</a:t>
            </a:r>
            <a:endParaRPr lang="ru-RU" i="1" dirty="0" smtClean="0">
              <a:solidFill>
                <a:srgbClr val="0000FF"/>
              </a:solidFill>
            </a:endParaRPr>
          </a:p>
          <a:p>
            <a:pPr algn="l"/>
            <a:r>
              <a:rPr lang="ru-RU" b="1" dirty="0" smtClean="0">
                <a:solidFill>
                  <a:srgbClr val="0000FF"/>
                </a:solidFill>
              </a:rPr>
              <a:t>Дата последней аттестации:</a:t>
            </a:r>
            <a:r>
              <a:rPr lang="ru-RU" dirty="0" smtClean="0">
                <a:solidFill>
                  <a:srgbClr val="0000FF"/>
                </a:solidFill>
              </a:rPr>
              <a:t> 25.04.2008г.</a:t>
            </a:r>
            <a:endParaRPr lang="ru-RU" i="1" dirty="0" smtClean="0">
              <a:solidFill>
                <a:srgbClr val="0000FF"/>
              </a:solidFill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37</Words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   Шачиновой Ольги Владимировны  воспитателя  МБДОУ «Большеберезниковский детский сад «Теремок», Большеберезниковского  муниципального  района РМ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  Шачиновой Ольги Владимировны  воспитателя  МБДОУ «Большеберезниковский детский сад «Теремок», Большеберезниковского  муниципального  района РМ</dc:title>
  <dc:creator>7</dc:creator>
  <cp:lastModifiedBy>7</cp:lastModifiedBy>
  <cp:revision>23</cp:revision>
  <dcterms:created xsi:type="dcterms:W3CDTF">2013-04-07T13:55:58Z</dcterms:created>
  <dcterms:modified xsi:type="dcterms:W3CDTF">2013-04-07T17:46:23Z</dcterms:modified>
</cp:coreProperties>
</file>