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C3942-F05D-4B05-900C-E9EA7626EAC5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17D30-429A-43E7-A6CC-28D2B16994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6BB08-B1DA-4956-A3E6-AF70BCC13522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C94C4-93F6-4DD2-B3F4-63357D272D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CB329-B7C7-450D-9BCC-410B03D40169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CA291-EBC8-4BB5-84CF-779398D82F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EFA14-3DE6-4D93-A3A9-7249F91751E7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C4014-3617-4951-AB04-7CA79416CF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39FC6-17D2-4F82-A7BD-482B873BEC8C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34252-2F59-4899-B7AE-9B1E7543E7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B42B5-1302-480C-9CE3-89962D2974F0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CF0D-D511-4305-AC73-6695B8EC02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B0D27-42A6-4C44-8949-50B26EC815C3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F58CC-D737-44F7-8526-51B46AF6E8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C2BC9-BAC8-4BB0-8C98-30BDF6C38520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94FB9-AFBA-474A-92A2-C8603E09B1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C6F8A-242B-45EB-9909-423BBC231915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AFB8E-35C8-4E63-80C9-6653D2DDDA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241B4-6A38-43F5-9379-42032AAAC6CE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24947-CE7C-461A-8A5E-B1666B155D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D262A-16DC-440E-9533-7F3DB5FEA2BE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4053B-6ACE-4739-B9DE-15BDB973B2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109880A-3C36-4DC4-A8D3-B00C43338ABC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DE561F3-96D8-4F59-BDEF-31F7F9CE11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Предпосылки развития теории Ч.Дарвина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Выполнила </a:t>
            </a:r>
            <a:r>
              <a:rPr lang="ru-RU" dirty="0" err="1" smtClean="0"/>
              <a:t>Шевлякова</a:t>
            </a:r>
            <a:r>
              <a:rPr lang="ru-RU" dirty="0" smtClean="0"/>
              <a:t> Татьяна Ивановна МБОУ СОШ №</a:t>
            </a:r>
            <a:r>
              <a:rPr lang="ru-RU" smtClean="0"/>
              <a:t>13 г.Славгород</a:t>
            </a:r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Ж.Кювье</a:t>
            </a:r>
          </a:p>
        </p:txBody>
      </p:sp>
      <p:sp>
        <p:nvSpPr>
          <p:cNvPr id="11267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4000" smtClean="0"/>
              <a:t>Все органы животного являются частями одной целостной системы.</a:t>
            </a:r>
          </a:p>
        </p:txBody>
      </p:sp>
      <p:pic>
        <p:nvPicPr>
          <p:cNvPr id="1126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87950" y="1985963"/>
            <a:ext cx="1885950" cy="2428875"/>
          </a:xfrm>
        </p:spPr>
      </p:pic>
      <p:pic>
        <p:nvPicPr>
          <p:cNvPr id="1126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404813"/>
            <a:ext cx="526415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Ч. Лайель </a:t>
            </a:r>
          </a:p>
        </p:txBody>
      </p:sp>
      <p:sp>
        <p:nvSpPr>
          <p:cNvPr id="12291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3200" smtClean="0"/>
              <a:t>Поверхность Земли изменяется под действием обычных факторов: ветра, дождя, температуры и т.д.</a:t>
            </a:r>
          </a:p>
        </p:txBody>
      </p:sp>
      <p:pic>
        <p:nvPicPr>
          <p:cNvPr id="1229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43300" y="836613"/>
            <a:ext cx="5441950" cy="496887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Т. Мальтус</a:t>
            </a:r>
          </a:p>
        </p:txBody>
      </p:sp>
      <p:sp>
        <p:nvSpPr>
          <p:cNvPr id="13315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4400" smtClean="0"/>
              <a:t>Труд «Опыт о законе народонаселения».</a:t>
            </a:r>
          </a:p>
        </p:txBody>
      </p:sp>
      <p:pic>
        <p:nvPicPr>
          <p:cNvPr id="1331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021138" y="620713"/>
            <a:ext cx="4300537" cy="525621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/>
              <a:t>А.Н.Радищев</a:t>
            </a:r>
          </a:p>
        </p:txBody>
      </p:sp>
      <p:sp>
        <p:nvSpPr>
          <p:cNvPr id="14339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4000" smtClean="0"/>
              <a:t>Развитие материалистических идей о единстве и развитии мира.</a:t>
            </a:r>
          </a:p>
        </p:txBody>
      </p:sp>
      <p:pic>
        <p:nvPicPr>
          <p:cNvPr id="1434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43663" y="3552825"/>
            <a:ext cx="466725" cy="523875"/>
          </a:xfrm>
        </p:spPr>
      </p:pic>
      <p:pic>
        <p:nvPicPr>
          <p:cNvPr id="1434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0450" y="404813"/>
            <a:ext cx="5162550" cy="624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А.И.Герцен</a:t>
            </a:r>
          </a:p>
        </p:txBody>
      </p:sp>
      <p:sp>
        <p:nvSpPr>
          <p:cNvPr id="15363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800" smtClean="0"/>
              <a:t>Психическая деятельность людей не является божественным знаком, а представляет собой логический итог постепенного развития нервной деятельности у животных.</a:t>
            </a:r>
          </a:p>
        </p:txBody>
      </p:sp>
      <p:pic>
        <p:nvPicPr>
          <p:cNvPr id="1536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24300" y="419100"/>
            <a:ext cx="4675188" cy="588962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К.Ф.Рулье</a:t>
            </a:r>
          </a:p>
        </p:txBody>
      </p:sp>
      <p:sp>
        <p:nvSpPr>
          <p:cNvPr id="16387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106738" cy="5233988"/>
          </a:xfrm>
        </p:spPr>
        <p:txBody>
          <a:bodyPr/>
          <a:lstStyle/>
          <a:p>
            <a:r>
              <a:rPr lang="ru-RU" sz="2800" smtClean="0"/>
              <a:t>Изменения животных обусловлены двумя причинами:                                        1) особенностями самого организма (наследственностью) и                               2) влиянием внешних факторов.</a:t>
            </a:r>
          </a:p>
        </p:txBody>
      </p:sp>
      <p:pic>
        <p:nvPicPr>
          <p:cNvPr id="1638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95738" y="400050"/>
            <a:ext cx="4679950" cy="613727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Цель 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Углубление знаний о предпосылках развития теории Дарвина.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Эволюционная теория </a:t>
            </a:r>
          </a:p>
        </p:txBody>
      </p:sp>
      <p:pic>
        <p:nvPicPr>
          <p:cNvPr id="4099" name="Содержимое 4" descr="imagesCACQVJ0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-10000" contrast="40000"/>
          </a:blip>
          <a:srcRect/>
          <a:stretch>
            <a:fillRect/>
          </a:stretch>
        </p:blipFill>
        <p:spPr>
          <a:xfrm>
            <a:off x="3905250" y="476250"/>
            <a:ext cx="4591050" cy="5616575"/>
          </a:xfrm>
        </p:spPr>
      </p:pic>
      <p:sp>
        <p:nvSpPr>
          <p:cNvPr id="4100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000" smtClean="0"/>
              <a:t>1.Учение о градации организмов.</a:t>
            </a:r>
          </a:p>
          <a:p>
            <a:r>
              <a:rPr lang="ru-RU" sz="2000" smtClean="0"/>
              <a:t>Первые организмы произошли из неорганической природы путём самозарождения.</a:t>
            </a:r>
          </a:p>
          <a:p>
            <a:r>
              <a:rPr lang="ru-RU" sz="2000" smtClean="0"/>
              <a:t>2.Учение об изменчивости.</a:t>
            </a:r>
          </a:p>
          <a:p>
            <a:r>
              <a:rPr lang="ru-RU" sz="2000" smtClean="0"/>
              <a:t>А) Закон упражнения и неупражнения органов.</a:t>
            </a:r>
          </a:p>
          <a:p>
            <a:r>
              <a:rPr lang="ru-RU" sz="2000" smtClean="0"/>
              <a:t>Б) Закон наследования благоприобретённых признаков. </a:t>
            </a:r>
          </a:p>
          <a:p>
            <a:endParaRPr lang="ru-RU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Иммануил Кант</a:t>
            </a:r>
          </a:p>
        </p:txBody>
      </p:sp>
      <p:sp>
        <p:nvSpPr>
          <p:cNvPr id="5123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3600" smtClean="0"/>
              <a:t>Происхождение космических тел естественным путём, а не в результате божественного творения.</a:t>
            </a:r>
          </a:p>
        </p:txBody>
      </p:sp>
      <p:pic>
        <p:nvPicPr>
          <p:cNvPr id="512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24263" y="692150"/>
            <a:ext cx="5256212" cy="52578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smtClean="0"/>
              <a:t>П.С.Лаплас </a:t>
            </a:r>
          </a:p>
        </p:txBody>
      </p:sp>
      <p:sp>
        <p:nvSpPr>
          <p:cNvPr id="6147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3600" smtClean="0"/>
              <a:t>Труд «Изложение системы мира»</a:t>
            </a:r>
          </a:p>
        </p:txBody>
      </p:sp>
      <p:pic>
        <p:nvPicPr>
          <p:cNvPr id="614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98938" y="620713"/>
            <a:ext cx="4260850" cy="56896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Й.Берцелиус</a:t>
            </a:r>
          </a:p>
        </p:txBody>
      </p:sp>
      <p:sp>
        <p:nvSpPr>
          <p:cNvPr id="7171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4000" smtClean="0"/>
              <a:t>Единство элементарного состава живой и неживой природы.</a:t>
            </a:r>
          </a:p>
        </p:txBody>
      </p:sp>
      <p:pic>
        <p:nvPicPr>
          <p:cNvPr id="717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19563" y="765175"/>
            <a:ext cx="4579937" cy="554355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Т.Шванн</a:t>
            </a:r>
          </a:p>
        </p:txBody>
      </p:sp>
      <p:sp>
        <p:nvSpPr>
          <p:cNvPr id="8195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4400" smtClean="0"/>
              <a:t>Создал клеточную теорию</a:t>
            </a:r>
          </a:p>
        </p:txBody>
      </p:sp>
      <p:pic>
        <p:nvPicPr>
          <p:cNvPr id="819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40200" y="447675"/>
            <a:ext cx="4248150" cy="5872163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М.Шлейден</a:t>
            </a:r>
          </a:p>
        </p:txBody>
      </p:sp>
      <p:sp>
        <p:nvSpPr>
          <p:cNvPr id="9219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4000" smtClean="0"/>
              <a:t>Создал клеточную теорию</a:t>
            </a:r>
          </a:p>
          <a:p>
            <a:r>
              <a:rPr lang="ru-RU" smtClean="0"/>
              <a:t> </a:t>
            </a:r>
          </a:p>
        </p:txBody>
      </p:sp>
      <p:pic>
        <p:nvPicPr>
          <p:cNvPr id="922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48088" y="549275"/>
            <a:ext cx="5307012" cy="5903913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К.М.Бэр</a:t>
            </a:r>
          </a:p>
        </p:txBody>
      </p:sp>
      <p:sp>
        <p:nvSpPr>
          <p:cNvPr id="10243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4000" smtClean="0"/>
              <a:t>Развитие живого организма начинается с яйцеклетки.</a:t>
            </a:r>
          </a:p>
        </p:txBody>
      </p:sp>
      <p:pic>
        <p:nvPicPr>
          <p:cNvPr id="1024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44925" y="404813"/>
            <a:ext cx="4889500" cy="5976937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197</Words>
  <Application>Microsoft Office PowerPoint</Application>
  <PresentationFormat>Экран (4:3)</PresentationFormat>
  <Paragraphs>35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Calibri</vt:lpstr>
      <vt:lpstr>Arial</vt:lpstr>
      <vt:lpstr>Тема Office</vt:lpstr>
      <vt:lpstr>Предпосылки развития теории Ч.Дарвина</vt:lpstr>
      <vt:lpstr>Цель </vt:lpstr>
      <vt:lpstr>Эволюционная теория </vt:lpstr>
      <vt:lpstr>Иммануил Кант</vt:lpstr>
      <vt:lpstr>П.С.Лаплас </vt:lpstr>
      <vt:lpstr>Й.Берцелиус</vt:lpstr>
      <vt:lpstr>Т.Шванн</vt:lpstr>
      <vt:lpstr>М.Шлейден</vt:lpstr>
      <vt:lpstr>К.М.Бэр</vt:lpstr>
      <vt:lpstr>Ж.Кювье</vt:lpstr>
      <vt:lpstr>Ч. Лайель </vt:lpstr>
      <vt:lpstr>Т. Мальтус</vt:lpstr>
      <vt:lpstr>А.Н.Радищев</vt:lpstr>
      <vt:lpstr>А.И.Герцен</vt:lpstr>
      <vt:lpstr>К.Ф.Рулье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Предпосылки развития теории Ч.Дарвина</dc:title>
  <dc:creator>Таня</dc:creator>
  <cp:lastModifiedBy>Admin</cp:lastModifiedBy>
  <cp:revision>8</cp:revision>
  <dcterms:created xsi:type="dcterms:W3CDTF">2012-09-16T08:45:11Z</dcterms:created>
  <dcterms:modified xsi:type="dcterms:W3CDTF">2013-04-08T07:24:00Z</dcterms:modified>
</cp:coreProperties>
</file>