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3" r:id="rId6"/>
    <p:sldId id="264" r:id="rId7"/>
    <p:sldId id="267" r:id="rId8"/>
    <p:sldId id="268" r:id="rId9"/>
    <p:sldId id="270" r:id="rId10"/>
    <p:sldId id="269" r:id="rId11"/>
    <p:sldId id="271" r:id="rId12"/>
    <p:sldId id="272" r:id="rId13"/>
    <p:sldId id="273" r:id="rId14"/>
    <p:sldId id="274" r:id="rId15"/>
    <p:sldId id="27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63289-69E2-4F4C-9153-56BBB7E9F3B5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36C05-8B0B-4120-86F2-A472E5EE7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3DA7E-9496-4A03-A255-B7A63F81337C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4A5FD-010C-40D5-977B-CC17F997E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7FD69-EB3A-4AC6-B4D1-8DD74AADF9D1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2A18E-3AAE-4797-89B2-FA34705FE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E7453-C5B7-437B-89A9-FFF8B540405F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B3367-5D88-473B-A128-06C003FC42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BB587-09B2-485D-8117-A1F970BC0014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C6984-8B29-414A-AC8A-2FAD52CD11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87F0C-46CE-4D88-AFAE-DFB965E8201B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0A9BA-1A27-486D-AF80-0DB0B71FE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39018-9FA3-48CA-8E29-912DF51E7CE7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36F6E-367C-4490-AD80-84D537DC0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D561C-FAC2-4ECA-ABC2-70C10F41F707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292F3-F380-4FE4-812F-8C9559A45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E7BA8-B60E-487A-A685-73C28EBC1DFC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D301D-5827-4A6D-A5CD-BC05CD3FF5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46A5E-D0DD-43F0-A68A-D8A95C9F4E7B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7CB52-35F4-4F87-BD77-6BB2133CF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35FBD-AB8D-425F-897D-DE1BE7BCB93C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44FE8-EBA0-495D-93A1-58E174FD0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1DA0C8-CB44-46A8-9F35-70B36744B54D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9DB679E-B2FB-4D9C-AAC9-82401C441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7" Type="http://schemas.openxmlformats.org/officeDocument/2006/relationships/image" Target="../media/image54.w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080.radikal.ru/0812/e9/c9be04173a56.jpg" TargetMode="External"/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hyperlink" Target="http://www.newvers.ru/files/0000/0000/0247/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aumanpeople.ru/uploads/posts/1191063732_box_13.jpg" TargetMode="External"/><Relationship Id="rId5" Type="http://schemas.openxmlformats.org/officeDocument/2006/relationships/image" Target="../media/image29.jpeg"/><Relationship Id="rId10" Type="http://schemas.openxmlformats.org/officeDocument/2006/relationships/image" Target="../media/image32.png"/><Relationship Id="rId4" Type="http://schemas.openxmlformats.org/officeDocument/2006/relationships/hyperlink" Target="http://www.24h.ru/img1/22341235.jpg" TargetMode="External"/><Relationship Id="rId9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MCj0424160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857496"/>
            <a:ext cx="1585124" cy="271464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786" y="571480"/>
            <a:ext cx="7884000" cy="17081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05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Здоровье</a:t>
            </a:r>
            <a:endParaRPr lang="ru-RU" sz="105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</a:endParaRPr>
          </a:p>
        </p:txBody>
      </p:sp>
      <p:pic>
        <p:nvPicPr>
          <p:cNvPr id="5" name="Picture 10" descr="MCj0432483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21422" y="1643050"/>
            <a:ext cx="2422578" cy="2643206"/>
          </a:xfrm>
          <a:prstGeom prst="rect">
            <a:avLst/>
          </a:prstGeom>
          <a:noFill/>
        </p:spPr>
      </p:pic>
      <p:pic>
        <p:nvPicPr>
          <p:cNvPr id="6" name="Picture 11" descr="MCj0429577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4643446"/>
            <a:ext cx="2408344" cy="1857388"/>
          </a:xfrm>
          <a:prstGeom prst="rect">
            <a:avLst/>
          </a:prstGeom>
          <a:noFill/>
        </p:spPr>
      </p:pic>
      <p:pic>
        <p:nvPicPr>
          <p:cNvPr id="8" name="Picture 9" descr="MCj0398113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3857628"/>
            <a:ext cx="2432582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77867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Рубрика 4.</a:t>
            </a:r>
          </a:p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Питание и здоровье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2" descr="C:\Users\Дом\Pictures\мор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71744"/>
            <a:ext cx="2928957" cy="2001280"/>
          </a:xfrm>
          <a:prstGeom prst="roundRect">
            <a:avLst/>
          </a:prstGeom>
          <a:noFill/>
        </p:spPr>
      </p:pic>
      <p:pic>
        <p:nvPicPr>
          <p:cNvPr id="4" name="Picture 8" descr="C:\Users\Дом\Pictures\персм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2786058"/>
            <a:ext cx="2790171" cy="2071702"/>
          </a:xfrm>
          <a:prstGeom prst="roundRect">
            <a:avLst/>
          </a:prstGeom>
          <a:noFill/>
        </p:spPr>
      </p:pic>
      <p:pic>
        <p:nvPicPr>
          <p:cNvPr id="5" name="Picture 5" descr="C:\Users\Дом\Pictures\лимон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00232" y="4500570"/>
            <a:ext cx="2762268" cy="2071702"/>
          </a:xfrm>
          <a:prstGeom prst="roundRect">
            <a:avLst/>
          </a:prstGeom>
          <a:noFill/>
        </p:spPr>
      </p:pic>
      <p:pic>
        <p:nvPicPr>
          <p:cNvPr id="6" name="Picture 11" descr="C:\Users\Дом\Pictures\ябл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8" y="4500570"/>
            <a:ext cx="1945979" cy="1990771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5984" y="19288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500042"/>
            <a:ext cx="64294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Витамины.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1857364"/>
            <a:ext cx="4500574" cy="450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04"/>
            <a:ext cx="87154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Рубрика 5.</a:t>
            </a:r>
          </a:p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Творчество и здоровье.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500306"/>
            <a:ext cx="1904862" cy="285752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1237463187_tanci-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43174" y="3500438"/>
            <a:ext cx="1815418" cy="2714644"/>
          </a:xfrm>
          <a:prstGeom prst="roundRect">
            <a:avLst/>
          </a:prstGeom>
        </p:spPr>
      </p:pic>
      <p:pic>
        <p:nvPicPr>
          <p:cNvPr id="5" name="Рисунок 4" descr="classic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0562" y="2357430"/>
            <a:ext cx="1722120" cy="2438400"/>
          </a:xfrm>
          <a:prstGeom prst="round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4500570"/>
            <a:ext cx="2666464" cy="200026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14393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Чтобы здоровыми оставаться,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Нужно творчеством заниматься.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Так, что в жизни тебе решать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Как быть и что выбирать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286256"/>
            <a:ext cx="2000264" cy="2261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090471">
            <a:off x="261698" y="2517669"/>
            <a:ext cx="8589210" cy="12618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600" b="1" dirty="0">
                <a:ln w="3175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Будьте здоровы!</a:t>
            </a:r>
          </a:p>
        </p:txBody>
      </p:sp>
      <p:pic>
        <p:nvPicPr>
          <p:cNvPr id="3" name="Рисунок 10" descr="SO00603_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857250"/>
            <a:ext cx="150336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9" descr="SO00345_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357188"/>
            <a:ext cx="30861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8" descr="PE02957_.W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214313"/>
            <a:ext cx="2476500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2" descr="J0318810.WM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4857750"/>
            <a:ext cx="1843087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1" descr="TN00411_.WM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4429132"/>
            <a:ext cx="1836738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3" descr="SO00299_.WM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25" y="3857625"/>
            <a:ext cx="28527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00042"/>
            <a:ext cx="84296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Береги здоровье смолоду!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Содержимое 3" descr="м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500306"/>
            <a:ext cx="2428892" cy="1817539"/>
          </a:xfrm>
          <a:prstGeom prst="roundRect">
            <a:avLst/>
          </a:prstGeom>
        </p:spPr>
      </p:pic>
      <p:pic>
        <p:nvPicPr>
          <p:cNvPr id="4" name="Рисунок 3" descr="обл водой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28992" y="3286124"/>
            <a:ext cx="2367591" cy="1587026"/>
          </a:xfrm>
          <a:prstGeom prst="roundRect">
            <a:avLst/>
          </a:prstGeom>
        </p:spPr>
      </p:pic>
      <p:pic>
        <p:nvPicPr>
          <p:cNvPr id="5" name="Рисунок 4" descr="солнце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72198" y="2428868"/>
            <a:ext cx="2250381" cy="1688841"/>
          </a:xfrm>
          <a:prstGeom prst="roundRect">
            <a:avLst/>
          </a:prstGeom>
        </p:spPr>
      </p:pic>
      <p:pic>
        <p:nvPicPr>
          <p:cNvPr id="6" name="Рисунок 5" descr="воздуж.bmp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472" y="5000636"/>
            <a:ext cx="2296635" cy="1530134"/>
          </a:xfrm>
          <a:prstGeom prst="roundRect">
            <a:avLst/>
          </a:prstGeom>
        </p:spPr>
      </p:pic>
      <p:pic>
        <p:nvPicPr>
          <p:cNvPr id="7" name="Рисунок 6" descr="босиком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286512" y="4357694"/>
            <a:ext cx="2242011" cy="1643074"/>
          </a:xfrm>
          <a:prstGeom prst="round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8"/>
            <a:ext cx="88582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Береги здоровье смолоду!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C:\Users\Дом\Pictures\чччав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51520" cy="1490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C:\Users\Дом\Documents\zdorovi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008" y="1628800"/>
            <a:ext cx="1475656" cy="20832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softEdge rad="127000"/>
          </a:effectLst>
        </p:spPr>
      </p:pic>
      <p:pic>
        <p:nvPicPr>
          <p:cNvPr id="5" name="Рисунок 4" descr="x_14d78e9b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23661" y="2204864"/>
            <a:ext cx="960107" cy="720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r03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547664" y="2852936"/>
            <a:ext cx="1440160" cy="936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овощ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0" y="3717032"/>
            <a:ext cx="1872208" cy="1512167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8" name="Рисунок 7" descr="дети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728192" y="3717032"/>
            <a:ext cx="1979712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фрук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 rot="5400000">
            <a:off x="3815916" y="4041068"/>
            <a:ext cx="1008112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непра осанки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929190" y="4429132"/>
            <a:ext cx="864096" cy="702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x_f809271374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107504" y="5184576"/>
            <a:ext cx="2158452" cy="16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  <a:softEdge rad="127000"/>
          </a:effectLst>
        </p:spPr>
      </p:pic>
      <p:pic>
        <p:nvPicPr>
          <p:cNvPr id="12" name="Рисунок 11" descr="мм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2249742" y="5133189"/>
            <a:ext cx="1674186" cy="1752195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3" name="Рисунок 12" descr="ссам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851920" y="5129806"/>
            <a:ext cx="1440160" cy="1728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 descr="C:\Users\Дом\Pictures\яя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20072" y="5129808"/>
            <a:ext cx="1512168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C:\Users\Дом\Documents\iStock-hot-yoga-sunset.jp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660232" y="5454464"/>
            <a:ext cx="936104" cy="1430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и.jpg"/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7572396" y="5831078"/>
            <a:ext cx="1368152" cy="1026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214282" y="357166"/>
            <a:ext cx="8072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Рубрика 1.</a:t>
            </a:r>
          </a:p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Гигиена и здоровье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286124"/>
            <a:ext cx="5116177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143248"/>
            <a:ext cx="473205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00034" y="571481"/>
            <a:ext cx="82153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Вход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грязнулям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запрещен!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850109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Рубрика 2.</a:t>
            </a:r>
          </a:p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Природа и здоровье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643182"/>
            <a:ext cx="312224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14744" y="3929066"/>
            <a:ext cx="2845677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4929198"/>
            <a:ext cx="2214578" cy="166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275px-Carro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357562"/>
            <a:ext cx="3137562" cy="3092453"/>
          </a:xfrm>
          <a:prstGeom prst="rect">
            <a:avLst/>
          </a:prstGeom>
          <a:noFill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57166"/>
            <a:ext cx="3352804" cy="5264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500042"/>
            <a:ext cx="571504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214414" y="5214950"/>
            <a:ext cx="69294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Хотите быть здоровыми- не загрязняйте мир вокруг себя!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692948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Рубрика 3 </a:t>
            </a:r>
          </a:p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Спорт и здоровье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Картинка 59 из 4115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428868"/>
            <a:ext cx="2428892" cy="1985342"/>
          </a:xfrm>
          <a:prstGeom prst="roundRect">
            <a:avLst/>
          </a:prstGeom>
          <a:noFill/>
        </p:spPr>
      </p:pic>
      <p:pic>
        <p:nvPicPr>
          <p:cNvPr id="4" name="Picture 8" descr="Картинка 8 из 840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86512" y="2500306"/>
            <a:ext cx="2357454" cy="1876771"/>
          </a:xfrm>
          <a:prstGeom prst="roundRect">
            <a:avLst/>
          </a:prstGeom>
          <a:noFill/>
        </p:spPr>
      </p:pic>
      <p:pic>
        <p:nvPicPr>
          <p:cNvPr id="5" name="Picture 8" descr="Картинка 26 из 8400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71802" y="2500306"/>
            <a:ext cx="2714644" cy="1931894"/>
          </a:xfrm>
          <a:prstGeom prst="roundRect">
            <a:avLst/>
          </a:prstGeom>
          <a:noFill/>
        </p:spPr>
      </p:pic>
      <p:pic>
        <p:nvPicPr>
          <p:cNvPr id="6" name="Picture 2" descr="Картинка 82 из 25027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142976" y="4714884"/>
            <a:ext cx="3000396" cy="1810168"/>
          </a:xfrm>
          <a:prstGeom prst="roundRect">
            <a:avLst/>
          </a:prstGeom>
          <a:noFill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43437" y="4643446"/>
            <a:ext cx="2571769" cy="19288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2500330" cy="16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3786190"/>
            <a:ext cx="235745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2357430"/>
            <a:ext cx="24193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357166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84" y="500042"/>
            <a:ext cx="303143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214546" y="4714884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Будьте здоровы!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Занимайтесь спортом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4_jpg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357818" y="2786058"/>
            <a:ext cx="2714644" cy="1848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Газет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Газета</Template>
  <TotalTime>155</TotalTime>
  <Words>85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Газета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152</cp:revision>
  <dcterms:created xsi:type="dcterms:W3CDTF">2012-12-09T14:36:35Z</dcterms:created>
  <dcterms:modified xsi:type="dcterms:W3CDTF">2013-04-08T19:41:33Z</dcterms:modified>
</cp:coreProperties>
</file>