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Lab.ws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58206-3471-49EB-BC58-021C1BD764E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10EE0-D215-4464-B351-EE18024B1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42505-E543-457E-952A-A5414B2DAB2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F78E9-CE20-486E-A398-BF3AFD413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51138-1A95-4E15-AD99-74F6295F2F4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F894D-967A-44D9-80D3-24F452D2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Шляпочные(пластинчатые)грибы</a:t>
            </a:r>
            <a:endParaRPr lang="ru-RU" dirty="0"/>
          </a:p>
        </p:txBody>
      </p:sp>
      <p:pic>
        <p:nvPicPr>
          <p:cNvPr id="16386" name="Picture 2" descr="C:\Documents and Settings\люба\Рабочий стол\грибы\м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933056"/>
            <a:ext cx="1872208" cy="2088232"/>
          </a:xfrm>
          <a:prstGeom prst="rect">
            <a:avLst/>
          </a:prstGeom>
          <a:noFill/>
        </p:spPr>
      </p:pic>
      <p:pic>
        <p:nvPicPr>
          <p:cNvPr id="16387" name="Picture 3" descr="C:\Documents and Settings\люба\Рабочий стол\грибы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3036937" cy="1860798"/>
          </a:xfrm>
          <a:prstGeom prst="rect">
            <a:avLst/>
          </a:prstGeom>
          <a:noFill/>
        </p:spPr>
      </p:pic>
      <p:pic>
        <p:nvPicPr>
          <p:cNvPr id="16388" name="Picture 4" descr="C:\Documents and Settings\люба\Рабочий стол\грибы\бл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340768"/>
            <a:ext cx="2304256" cy="1716782"/>
          </a:xfrm>
          <a:prstGeom prst="rect">
            <a:avLst/>
          </a:prstGeom>
          <a:noFill/>
        </p:spPr>
      </p:pic>
      <p:pic>
        <p:nvPicPr>
          <p:cNvPr id="16389" name="Picture 5" descr="C:\Documents and Settings\люба\Рабочий стол\грибы\л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05064"/>
            <a:ext cx="2710805" cy="20882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91680" y="3212976"/>
            <a:ext cx="1456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опята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3212976"/>
            <a:ext cx="2479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бледная поганка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6165304"/>
            <a:ext cx="1635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мухомор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6165304"/>
            <a:ext cx="135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лисички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Шляпочные(трубчатые)грибы</a:t>
            </a:r>
            <a:endParaRPr lang="ru-RU" dirty="0"/>
          </a:p>
        </p:txBody>
      </p:sp>
      <p:pic>
        <p:nvPicPr>
          <p:cNvPr id="2050" name="Picture 2" descr="C:\Documents and Settings\люба\Рабочий стол\жел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35596" y="1232756"/>
            <a:ext cx="2088232" cy="2448272"/>
          </a:xfrm>
          <a:prstGeom prst="rect">
            <a:avLst/>
          </a:prstGeom>
          <a:noFill/>
        </p:spPr>
      </p:pic>
      <p:pic>
        <p:nvPicPr>
          <p:cNvPr id="2051" name="Picture 3" descr="C:\Documents and Settings\люба\Рабочий стол\под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7188" y="2714625"/>
            <a:ext cx="809625" cy="1428750"/>
          </a:xfrm>
          <a:prstGeom prst="rect">
            <a:avLst/>
          </a:prstGeom>
          <a:noFill/>
        </p:spPr>
      </p:pic>
      <p:pic>
        <p:nvPicPr>
          <p:cNvPr id="2052" name="Picture 4" descr="C:\Documents and Settings\люба\Рабочий стол\iпод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6700" y="2714625"/>
            <a:ext cx="990600" cy="1428750"/>
          </a:xfrm>
          <a:prstGeom prst="rect">
            <a:avLst/>
          </a:prstGeom>
          <a:noFill/>
        </p:spPr>
      </p:pic>
      <p:pic>
        <p:nvPicPr>
          <p:cNvPr id="2053" name="Picture 5" descr="C:\Documents and Settings\люба\Рабочий стол\iпод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6700" y="2714624"/>
            <a:ext cx="2151484" cy="3378671"/>
          </a:xfrm>
          <a:prstGeom prst="rect">
            <a:avLst/>
          </a:prstGeom>
          <a:noFill/>
        </p:spPr>
      </p:pic>
      <p:pic>
        <p:nvPicPr>
          <p:cNvPr id="2054" name="Picture 6" descr="C:\Documents and Settings\люба\Рабочий стол\под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77072"/>
            <a:ext cx="2105769" cy="2304256"/>
          </a:xfrm>
          <a:prstGeom prst="rect">
            <a:avLst/>
          </a:prstGeom>
          <a:noFill/>
        </p:spPr>
      </p:pic>
      <p:pic>
        <p:nvPicPr>
          <p:cNvPr id="2056" name="Picture 8" descr="C:\Documents and Settings\люба\Рабочий стол\мас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700808"/>
            <a:ext cx="2357853" cy="316835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03648" y="6309320"/>
            <a:ext cx="1512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подосиновик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621166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подберезовик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3645024"/>
            <a:ext cx="2884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сатанинский гриб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Грибы- паразиты  </a:t>
            </a:r>
            <a:endParaRPr lang="ru-RU" dirty="0"/>
          </a:p>
        </p:txBody>
      </p:sp>
      <p:pic>
        <p:nvPicPr>
          <p:cNvPr id="3077" name="Picture 5" descr="C:\Documents and Settings\люба\Рабочий стол\iтрут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149079"/>
            <a:ext cx="3384376" cy="1989703"/>
          </a:xfrm>
          <a:prstGeom prst="rect">
            <a:avLst/>
          </a:prstGeom>
          <a:noFill/>
        </p:spPr>
      </p:pic>
      <p:pic>
        <p:nvPicPr>
          <p:cNvPr id="3078" name="Picture 6" descr="C:\Documents and Settings\люба\Рабочий стол\фитоф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2567930" cy="1944216"/>
          </a:xfrm>
          <a:prstGeom prst="rect">
            <a:avLst/>
          </a:prstGeom>
          <a:noFill/>
        </p:spPr>
      </p:pic>
      <p:pic>
        <p:nvPicPr>
          <p:cNvPr id="3079" name="Picture 7" descr="C:\Documents and Settings\люба\Рабочий стол\iспорынья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700808"/>
            <a:ext cx="2952328" cy="1644774"/>
          </a:xfrm>
          <a:prstGeom prst="rect">
            <a:avLst/>
          </a:prstGeom>
          <a:noFill/>
        </p:spPr>
      </p:pic>
      <p:pic>
        <p:nvPicPr>
          <p:cNvPr id="3080" name="Picture 8" descr="C:\Documents and Settings\люба\Рабочий стол\гол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514" y="4221088"/>
            <a:ext cx="2419824" cy="18722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3717032"/>
            <a:ext cx="124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фитофтора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6165304"/>
            <a:ext cx="132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головня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501008"/>
            <a:ext cx="114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спорынья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6381328"/>
            <a:ext cx="1050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трутовик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Плесневые грибы и дрожжи   </a:t>
            </a:r>
            <a:endParaRPr lang="ru-RU" dirty="0"/>
          </a:p>
        </p:txBody>
      </p:sp>
      <p:pic>
        <p:nvPicPr>
          <p:cNvPr id="4098" name="Picture 2" descr="C:\Documents and Settings\люба\Рабочий стол\др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268760"/>
            <a:ext cx="3816424" cy="2304256"/>
          </a:xfrm>
          <a:prstGeom prst="rect">
            <a:avLst/>
          </a:prstGeom>
          <a:noFill/>
        </p:spPr>
      </p:pic>
      <p:pic>
        <p:nvPicPr>
          <p:cNvPr id="4099" name="Picture 3" descr="C:\Documents and Settings\люба\Рабочий стол\мук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21088"/>
            <a:ext cx="2880320" cy="1716782"/>
          </a:xfrm>
          <a:prstGeom prst="rect">
            <a:avLst/>
          </a:prstGeom>
          <a:noFill/>
        </p:spPr>
      </p:pic>
      <p:pic>
        <p:nvPicPr>
          <p:cNvPr id="4100" name="Picture 4" descr="C:\Documents and Settings\люба\Рабочий стол\асп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933056"/>
            <a:ext cx="2770237" cy="2016224"/>
          </a:xfrm>
          <a:prstGeom prst="rect">
            <a:avLst/>
          </a:prstGeom>
          <a:noFill/>
        </p:spPr>
      </p:pic>
      <p:pic>
        <p:nvPicPr>
          <p:cNvPr id="4102" name="Picture 6" descr="C:\Documents and Settings\люба\Рабочий стол\пен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052736"/>
            <a:ext cx="2808312" cy="2808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7704" y="37890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пеницилл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3356992"/>
            <a:ext cx="1572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дрожжи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6237312"/>
            <a:ext cx="79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мукор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32240" y="6237312"/>
            <a:ext cx="118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аспергилл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люба\Рабочий стол\кокк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1578" y="1412776"/>
            <a:ext cx="2925391" cy="2016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Бактерии</a:t>
            </a:r>
            <a:endParaRPr lang="ru-RU" dirty="0"/>
          </a:p>
        </p:txBody>
      </p:sp>
      <p:pic>
        <p:nvPicPr>
          <p:cNvPr id="5123" name="Picture 3" descr="C:\Documents and Settings\люба\Рабочий стол\виб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05064"/>
            <a:ext cx="2880320" cy="2331688"/>
          </a:xfrm>
          <a:prstGeom prst="rect">
            <a:avLst/>
          </a:prstGeom>
          <a:noFill/>
        </p:spPr>
      </p:pic>
      <p:pic>
        <p:nvPicPr>
          <p:cNvPr id="5124" name="Picture 4" descr="C:\Documents and Settings\люба\Рабочий стол\бац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412776"/>
            <a:ext cx="2952328" cy="2076822"/>
          </a:xfrm>
          <a:prstGeom prst="rect">
            <a:avLst/>
          </a:prstGeom>
          <a:noFill/>
        </p:spPr>
      </p:pic>
      <p:pic>
        <p:nvPicPr>
          <p:cNvPr id="5126" name="Picture 6" descr="C:\Documents and Settings\люба\Рабочий стол\спир.jpe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365104"/>
            <a:ext cx="3384376" cy="21602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35696" y="3645024"/>
            <a:ext cx="156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бациллы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3501008"/>
            <a:ext cx="103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кокки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6381328"/>
            <a:ext cx="116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спириллы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32240" y="6381328"/>
            <a:ext cx="118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вибрионы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30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Шляпочные(пластинчатые)грибы</vt:lpstr>
      <vt:lpstr>Шляпочные(трубчатые)грибы</vt:lpstr>
      <vt:lpstr>Грибы- паразиты  </vt:lpstr>
      <vt:lpstr>Плесневые грибы и дрожжи   </vt:lpstr>
      <vt:lpstr>Бактерии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10</cp:revision>
  <dcterms:created xsi:type="dcterms:W3CDTF">2013-03-24T13:33:14Z</dcterms:created>
  <dcterms:modified xsi:type="dcterms:W3CDTF">2013-03-24T17:07:09Z</dcterms:modified>
</cp:coreProperties>
</file>