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3510E-4241-4BA1-8563-6AE43D194099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34C335-FA9D-4577-B114-2E88022AEB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8765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4C335-FA9D-4577-B114-2E88022AEBE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0077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4C335-FA9D-4577-B114-2E88022AEBE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9398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500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861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226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450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584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490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070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702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678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6303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162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4756E-D6CF-416D-9969-0C41958F09AA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B3B9E-546C-460D-B173-A0DB6B5EE1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9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6864" cy="4710385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к уроку русского языка в 7 классе </a:t>
            </a:r>
            <a:br>
              <a:rPr lang="ru-RU" dirty="0" smtClean="0"/>
            </a:br>
            <a:r>
              <a:rPr lang="ru-RU" dirty="0" smtClean="0"/>
              <a:t>«Буквы О и А на конце наречий»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600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b="1" dirty="0" smtClean="0"/>
              <a:t>Цели урока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- знать и понимать орфограмму «Буквы о-а на конце наречий с приставками из-(</a:t>
            </a:r>
            <a:r>
              <a:rPr lang="ru-RU" dirty="0" err="1" smtClean="0"/>
              <a:t>ис</a:t>
            </a:r>
            <a:r>
              <a:rPr lang="ru-RU" dirty="0" smtClean="0"/>
              <a:t>-), до-, с-(со-), в-(во-), на-, за-», уметь применять правило, изученное на уроке.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sz="4000" b="1" dirty="0" smtClean="0"/>
              <a:t>Задачи урока</a:t>
            </a:r>
            <a:r>
              <a:rPr lang="ru-RU" sz="4000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- совершенствование навыков написания наречий.</a:t>
            </a:r>
          </a:p>
          <a:p>
            <a:pPr marL="0" indent="0">
              <a:buNone/>
            </a:pPr>
            <a:r>
              <a:rPr lang="ru-RU" dirty="0" smtClean="0"/>
              <a:t> - развитие памяти, внимания, воображения, языковой догадки;</a:t>
            </a:r>
          </a:p>
          <a:p>
            <a:pPr marL="0" indent="0">
              <a:buNone/>
            </a:pPr>
            <a:r>
              <a:rPr lang="ru-RU" dirty="0" smtClean="0"/>
              <a:t>- развитие логического мышления, умения сравнивать, анализировать, обобщать, делать выводы;</a:t>
            </a:r>
          </a:p>
          <a:p>
            <a:pPr marL="0" indent="0">
              <a:buNone/>
            </a:pPr>
            <a:r>
              <a:rPr lang="ru-RU" dirty="0" smtClean="0"/>
              <a:t>- развитие способностей к самостоятельному труду;</a:t>
            </a:r>
          </a:p>
          <a:p>
            <a:pPr marL="0" indent="0">
              <a:buNone/>
            </a:pPr>
            <a:r>
              <a:rPr lang="ru-RU" dirty="0" smtClean="0"/>
              <a:t>- вызвать заинтересованность в получении знаний.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3958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002234"/>
          </a:xfrm>
        </p:spPr>
        <p:txBody>
          <a:bodyPr>
            <a:normAutofit/>
          </a:bodyPr>
          <a:lstStyle/>
          <a:p>
            <a:r>
              <a:rPr lang="ru-RU" sz="4000" b="1" dirty="0"/>
              <a:t>Подобрать к данным словам однокоренные наречия с суффиксом 0 -(Е-) после шипящих.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/>
              <a:t>Неуклюжий, изнуряющий, хороший, кипучий, зовущий, пугающий, подобающий, предостерегающий, изнемогающий, исчерпывающий</a:t>
            </a:r>
          </a:p>
        </p:txBody>
      </p:sp>
    </p:spTree>
    <p:extLst>
      <p:ext uri="{BB962C8B-B14F-4D97-AF65-F5344CB8AC3E}">
        <p14:creationId xmlns:p14="http://schemas.microsoft.com/office/powerpoint/2010/main" xmlns="" val="192790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Игра «Третий лишний»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1) Еж…вый, </a:t>
            </a:r>
            <a:r>
              <a:rPr lang="ru-RU" sz="4000" dirty="0" err="1"/>
              <a:t>холщ</a:t>
            </a:r>
            <a:r>
              <a:rPr lang="ru-RU" sz="4000" dirty="0"/>
              <a:t>…вый, </a:t>
            </a:r>
            <a:r>
              <a:rPr lang="ru-RU" sz="4000" dirty="0" err="1"/>
              <a:t>деш</a:t>
            </a:r>
            <a:r>
              <a:rPr lang="ru-RU" sz="4000" dirty="0"/>
              <a:t>..вый.</a:t>
            </a:r>
          </a:p>
          <a:p>
            <a:pPr marL="0" indent="0">
              <a:buNone/>
            </a:pPr>
            <a:r>
              <a:rPr lang="ru-RU" sz="4000" dirty="0"/>
              <a:t>2) Общ…, горяч…, </a:t>
            </a:r>
            <a:r>
              <a:rPr lang="ru-RU" sz="4000" dirty="0" err="1"/>
              <a:t>ещ</a:t>
            </a:r>
            <a:r>
              <a:rPr lang="ru-RU" sz="4000" dirty="0"/>
              <a:t>… .</a:t>
            </a:r>
          </a:p>
          <a:p>
            <a:pPr marL="0" indent="0">
              <a:buNone/>
            </a:pPr>
            <a:r>
              <a:rPr lang="ru-RU" sz="4000" dirty="0"/>
              <a:t>3) </a:t>
            </a:r>
            <a:r>
              <a:rPr lang="ru-RU" sz="4000" dirty="0" err="1"/>
              <a:t>Обж</a:t>
            </a:r>
            <a:r>
              <a:rPr lang="ru-RU" sz="4000" dirty="0"/>
              <a:t>…</a:t>
            </a:r>
            <a:r>
              <a:rPr lang="ru-RU" sz="4000" dirty="0" err="1"/>
              <a:t>ра</a:t>
            </a:r>
            <a:r>
              <a:rPr lang="ru-RU" sz="4000" dirty="0"/>
              <a:t>, </a:t>
            </a:r>
            <a:r>
              <a:rPr lang="ru-RU" sz="4000" dirty="0" err="1"/>
              <a:t>ухаж</a:t>
            </a:r>
            <a:r>
              <a:rPr lang="ru-RU" sz="4000" dirty="0"/>
              <a:t>…р, </a:t>
            </a:r>
            <a:r>
              <a:rPr lang="ru-RU" sz="4000" dirty="0" err="1"/>
              <a:t>дириж</a:t>
            </a:r>
            <a:r>
              <a:rPr lang="ru-RU" sz="4000" dirty="0"/>
              <a:t>…р 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4251365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Буквы О и А на конце наречий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3375" y="1903413"/>
            <a:ext cx="5937250" cy="305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258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Окна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6372596" cy="501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346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Запомни!</a:t>
            </a:r>
            <a:endParaRPr lang="ru-RU" sz="60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792088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25921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27687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Выборочный диктант для I и II групп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1 вариант - выписать в один столбик словосочетания с наречиями на – о, 2 вариант   – с наречиями с –а. Обозначить главные и зависимые слова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Небо </a:t>
            </a:r>
            <a:r>
              <a:rPr lang="ru-RU" dirty="0"/>
              <a:t>было раскалено почти добела.</a:t>
            </a:r>
          </a:p>
          <a:p>
            <a:pPr marL="0" indent="0">
              <a:buNone/>
            </a:pPr>
            <a:r>
              <a:rPr lang="ru-RU" dirty="0"/>
              <a:t>Ветер снова усилился.</a:t>
            </a:r>
          </a:p>
          <a:p>
            <a:pPr marL="0" indent="0">
              <a:buNone/>
            </a:pPr>
            <a:r>
              <a:rPr lang="ru-RU" dirty="0"/>
              <a:t>Серое небо предвещало дождь надолго</a:t>
            </a:r>
          </a:p>
          <a:p>
            <a:pPr marL="0" indent="0">
              <a:buNone/>
            </a:pPr>
            <a:r>
              <a:rPr lang="ru-RU" dirty="0"/>
              <a:t>Посмотри –ка вправо.</a:t>
            </a:r>
          </a:p>
          <a:p>
            <a:pPr marL="0" indent="0">
              <a:buNone/>
            </a:pPr>
            <a:r>
              <a:rPr lang="ru-RU" dirty="0"/>
              <a:t>Начни все сначала.</a:t>
            </a:r>
          </a:p>
          <a:p>
            <a:pPr marL="0" indent="0">
              <a:buNone/>
            </a:pPr>
            <a:r>
              <a:rPr lang="ru-RU" dirty="0"/>
              <a:t>Издалека послышался шум.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99676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Самостоятельная работа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Вставьте </a:t>
            </a:r>
            <a:r>
              <a:rPr lang="ru-RU" b="1" dirty="0" smtClean="0"/>
              <a:t>суффиксы</a:t>
            </a:r>
            <a:endParaRPr lang="ru-RU" b="1" dirty="0"/>
          </a:p>
          <a:p>
            <a:pPr marL="0" indent="0">
              <a:buNone/>
            </a:pPr>
            <a:r>
              <a:rPr lang="ru-RU" dirty="0" err="1" smtClean="0"/>
              <a:t>апрост</a:t>
            </a:r>
            <a:r>
              <a:rPr lang="ru-RU" dirty="0" smtClean="0"/>
              <a:t>..                                     </a:t>
            </a:r>
            <a:r>
              <a:rPr lang="ru-RU" dirty="0" err="1" smtClean="0"/>
              <a:t>дотемн</a:t>
            </a:r>
            <a:r>
              <a:rPr lang="ru-RU" dirty="0" smtClean="0"/>
              <a:t>…</a:t>
            </a:r>
          </a:p>
          <a:p>
            <a:pPr marL="0" indent="0">
              <a:buNone/>
            </a:pPr>
            <a:r>
              <a:rPr lang="ru-RU" dirty="0" err="1" smtClean="0"/>
              <a:t>досрочн</a:t>
            </a:r>
            <a:r>
              <a:rPr lang="ru-RU" dirty="0"/>
              <a:t>…                                   </a:t>
            </a:r>
            <a:r>
              <a:rPr lang="ru-RU" dirty="0" err="1"/>
              <a:t>засветл</a:t>
            </a:r>
            <a:r>
              <a:rPr lang="ru-RU" dirty="0"/>
              <a:t>…</a:t>
            </a:r>
          </a:p>
          <a:p>
            <a:pPr marL="0" indent="0">
              <a:buNone/>
            </a:pPr>
            <a:r>
              <a:rPr lang="ru-RU" dirty="0" err="1"/>
              <a:t>созвучн</a:t>
            </a:r>
            <a:r>
              <a:rPr lang="ru-RU" dirty="0"/>
              <a:t>…                                     </a:t>
            </a:r>
            <a:r>
              <a:rPr lang="ru-RU" dirty="0" err="1"/>
              <a:t>влев</a:t>
            </a:r>
            <a:r>
              <a:rPr lang="ru-RU" dirty="0"/>
              <a:t>…</a:t>
            </a:r>
          </a:p>
          <a:p>
            <a:pPr marL="0" indent="0">
              <a:buNone/>
            </a:pPr>
            <a:r>
              <a:rPr lang="ru-RU" dirty="0" err="1"/>
              <a:t>впрв</a:t>
            </a:r>
            <a:r>
              <a:rPr lang="ru-RU" dirty="0"/>
              <a:t>…                                           </a:t>
            </a:r>
            <a:r>
              <a:rPr lang="ru-RU" dirty="0" err="1"/>
              <a:t>слев</a:t>
            </a:r>
            <a:r>
              <a:rPr lang="ru-RU" dirty="0"/>
              <a:t>…                                   </a:t>
            </a:r>
          </a:p>
          <a:p>
            <a:pPr marL="0" indent="0">
              <a:buNone/>
            </a:pPr>
            <a:r>
              <a:rPr lang="ru-RU" dirty="0" err="1"/>
              <a:t>избирательн</a:t>
            </a:r>
            <a:r>
              <a:rPr lang="ru-RU" dirty="0"/>
              <a:t>…                           </a:t>
            </a:r>
            <a:r>
              <a:rPr lang="ru-RU" dirty="0" err="1"/>
              <a:t>издавн</a:t>
            </a:r>
            <a:r>
              <a:rPr lang="ru-RU" dirty="0"/>
              <a:t>…</a:t>
            </a:r>
          </a:p>
          <a:p>
            <a:pPr marL="0" indent="0">
              <a:buNone/>
            </a:pPr>
            <a:r>
              <a:rPr lang="ru-RU" dirty="0" err="1"/>
              <a:t>изрядн</a:t>
            </a:r>
            <a:r>
              <a:rPr lang="ru-RU" dirty="0"/>
              <a:t>…                                      доходчив…</a:t>
            </a:r>
          </a:p>
          <a:p>
            <a:pPr marL="0" indent="0">
              <a:buNone/>
            </a:pPr>
            <a:r>
              <a:rPr lang="ru-RU" dirty="0" err="1"/>
              <a:t>дословн</a:t>
            </a:r>
            <a:r>
              <a:rPr lang="ru-RU" dirty="0"/>
              <a:t>…                                   </a:t>
            </a:r>
            <a:r>
              <a:rPr lang="ru-RU" dirty="0" err="1"/>
              <a:t>досыт</a:t>
            </a:r>
            <a:r>
              <a:rPr lang="ru-RU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xmlns="" val="2341780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227</Words>
  <Application>Microsoft Office PowerPoint</Application>
  <PresentationFormat>Экран (4:3)</PresentationFormat>
  <Paragraphs>42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к уроку русского языка в 7 классе  «Буквы О и А на конце наречий»  </vt:lpstr>
      <vt:lpstr>Цели урока: </vt:lpstr>
      <vt:lpstr>Подобрать к данным словам однокоренные наречия с суффиксом 0 -(Е-) после шипящих. </vt:lpstr>
      <vt:lpstr>Игра «Третий лишний»</vt:lpstr>
      <vt:lpstr>Буквы О и А на конце наречий</vt:lpstr>
      <vt:lpstr>Правило Окна</vt:lpstr>
      <vt:lpstr>Запомни!</vt:lpstr>
      <vt:lpstr>Выборочный диктант для I и II групп  </vt:lpstr>
      <vt:lpstr>Самостоятельная работа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русского языка в 7 классе  «Буквы О и А на конце наречий»  </dc:title>
  <dc:creator>Пользователь</dc:creator>
  <cp:lastModifiedBy>пользователь</cp:lastModifiedBy>
  <cp:revision>16</cp:revision>
  <dcterms:created xsi:type="dcterms:W3CDTF">2013-04-05T14:05:57Z</dcterms:created>
  <dcterms:modified xsi:type="dcterms:W3CDTF">2013-04-06T05:19:29Z</dcterms:modified>
</cp:coreProperties>
</file>