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7" r:id="rId5"/>
    <p:sldId id="268" r:id="rId6"/>
    <p:sldId id="269" r:id="rId7"/>
    <p:sldId id="270" r:id="rId8"/>
    <p:sldId id="273" r:id="rId9"/>
    <p:sldId id="260" r:id="rId10"/>
    <p:sldId id="264" r:id="rId11"/>
    <p:sldId id="263" r:id="rId12"/>
    <p:sldId id="265" r:id="rId13"/>
    <p:sldId id="261" r:id="rId14"/>
    <p:sldId id="266" r:id="rId15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rd.ru/bio-foto/tokmakova_i.jpg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2084678"/>
            <a:ext cx="1016625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</a:t>
            </a:r>
            <a:endParaRPr lang="ru-RU" sz="15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014974"/>
            <a:ext cx="4032448" cy="30243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403027" y="1301090"/>
            <a:ext cx="1478290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endParaRPr lang="ru-RU" sz="15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062052" y="1992908"/>
            <a:ext cx="2160240" cy="153423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403027" y="3240241"/>
            <a:ext cx="1398140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endParaRPr lang="ru-RU" sz="15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6155" y="0"/>
            <a:ext cx="820275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Путешествие </a:t>
            </a:r>
            <a:b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 сказочную страну</a:t>
            </a:r>
            <a:endParaRPr lang="ru-RU" sz="5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63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-464571"/>
            <a:ext cx="6768752" cy="7200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81707" y="180588"/>
            <a:ext cx="4162293" cy="65556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К нам по утрам</a:t>
            </a:r>
            <a:b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приходит гном,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В Москве приходит,</a:t>
            </a:r>
            <a:b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прямо в дом.</a:t>
            </a:r>
          </a:p>
          <a:p>
            <a:pPr algn="ctr"/>
            <a:r>
              <a:rPr lang="ru-RU" sz="2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И говорит всё об одном:</a:t>
            </a:r>
            <a:b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«Почаще мойте уши!»</a:t>
            </a:r>
          </a:p>
          <a:p>
            <a:pPr algn="ctr"/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А мы кричим </a:t>
            </a:r>
            <a:b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ему в ответ:</a:t>
            </a:r>
            <a:b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«Мы точно знаем,</a:t>
            </a:r>
            <a:b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гномов нет!»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Смеётся он: </a:t>
            </a:r>
            <a:b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Ну, нет, так нет,</a:t>
            </a:r>
            <a:b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Вы только</a:t>
            </a:r>
            <a:b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мойте уши!»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89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75816"/>
            <a:ext cx="405161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248" name="Group 8"/>
          <p:cNvGrpSpPr>
            <a:grpSpLocks/>
          </p:cNvGrpSpPr>
          <p:nvPr/>
        </p:nvGrpSpPr>
        <p:grpSpPr bwMode="auto">
          <a:xfrm>
            <a:off x="7620000" y="6400800"/>
            <a:ext cx="1524000" cy="457200"/>
            <a:chOff x="4800" y="4032"/>
            <a:chExt cx="960" cy="288"/>
          </a:xfrm>
        </p:grpSpPr>
        <p:sp>
          <p:nvSpPr>
            <p:cNvPr id="10249" name="AutoShape 9">
              <a:hlinkClick r:id="" action="ppaction://hlinkshowjump?jump=nextslide" highlightClick="1">
                <a:snd r:embed="rId3" name="camera.wav"/>
              </a:hlinkClick>
            </p:cNvPr>
            <p:cNvSpPr>
              <a:spLocks noChangeArrowheads="1"/>
            </p:cNvSpPr>
            <p:nvPr/>
          </p:nvSpPr>
          <p:spPr bwMode="auto">
            <a:xfrm>
              <a:off x="5280" y="4032"/>
              <a:ext cx="480" cy="288"/>
            </a:xfrm>
            <a:prstGeom prst="actionButtonForwardNext">
              <a:avLst/>
            </a:prstGeom>
            <a:gradFill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0" name="AutoShape 10">
              <a:hlinkClick r:id="" action="ppaction://hlinkshowjump?jump=previousslide" highlightClick="1"/>
            </p:cNvPr>
            <p:cNvSpPr>
              <a:spLocks noChangeArrowheads="1"/>
            </p:cNvSpPr>
            <p:nvPr/>
          </p:nvSpPr>
          <p:spPr bwMode="auto">
            <a:xfrm>
              <a:off x="4800" y="4032"/>
              <a:ext cx="480" cy="288"/>
            </a:xfrm>
            <a:prstGeom prst="actionButtonBackPrevious">
              <a:avLst/>
            </a:prstGeom>
            <a:gradFill rotWithShape="1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065" y="0"/>
            <a:ext cx="304800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2955" y="118745"/>
            <a:ext cx="6657592" cy="25299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600" b="1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Гигиена </a:t>
            </a:r>
            <a:r>
              <a:rPr lang="ru-RU" sz="3600" b="1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это </a:t>
            </a:r>
            <a:r>
              <a:rPr lang="ru-RU" sz="3600" b="1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чистота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3600" b="1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одежды</a:t>
            </a:r>
            <a:r>
              <a:rPr lang="ru-RU" sz="3600" b="1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воздуха, </a:t>
            </a:r>
            <a:r>
              <a:rPr lang="ru-RU" sz="3600" b="1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тела.</a:t>
            </a:r>
            <a:endParaRPr lang="ru-RU" sz="3600" b="1" i="1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3600" b="1" i="1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Гигиена </a:t>
            </a:r>
            <a:r>
              <a:rPr lang="ru-RU" sz="3600" b="1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это наука о здоровье.</a:t>
            </a:r>
          </a:p>
          <a:p>
            <a:pPr algn="ctr"/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726" y="3778972"/>
            <a:ext cx="2236339" cy="2909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971" y="2004812"/>
            <a:ext cx="4731093" cy="3548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4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2023" y="332656"/>
            <a:ext cx="6473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Сегодня на уроке …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3955" y="2132856"/>
            <a:ext cx="2036135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20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2367232" y="2276872"/>
            <a:ext cx="1781104" cy="510519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522490" y="4445496"/>
            <a:ext cx="1625846" cy="79208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367232" y="3653408"/>
            <a:ext cx="1988744" cy="13563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995936" y="1484784"/>
            <a:ext cx="48442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Вспомнил(а)…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00733" y="3327375"/>
            <a:ext cx="35547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Узнал(а)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…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93636" y="5273096"/>
            <a:ext cx="76503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Заинтересовался(ась)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…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79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910" y="980728"/>
            <a:ext cx="8554137" cy="38472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marL="914400" indent="-914400">
              <a:buAutoNum type="arabicPeriod"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Повторить признаки текста.</a:t>
            </a:r>
          </a:p>
          <a:p>
            <a:pPr marL="914400" indent="-914400">
              <a:buAutoNum type="arabicPeriod"/>
            </a:pP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Выучить стихотворение «Гном»</a:t>
            </a:r>
          </a:p>
          <a:p>
            <a:pPr marL="914400" indent="-914400">
              <a:buAutoNum type="arabicPeriod"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Творческое задание</a:t>
            </a:r>
            <a:b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- придумать мелодию </a:t>
            </a:r>
            <a:b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к стихотворению.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91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-99392"/>
            <a:ext cx="7848872" cy="69573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27784" y="2956563"/>
            <a:ext cx="319170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 работу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068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276872"/>
            <a:ext cx="3063664" cy="30636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332656"/>
            <a:ext cx="7632848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Он пришел из сказки к нам,</a:t>
            </a:r>
          </a:p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Постучал тихонько в дом,</a:t>
            </a:r>
          </a:p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В ярком красном колпачке -</a:t>
            </a:r>
          </a:p>
          <a:p>
            <a:pPr algn="ctr"/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ну, конечно, это …</a:t>
            </a:r>
          </a:p>
          <a:p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3331" y="5288340"/>
            <a:ext cx="404469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ГНОМ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924944"/>
            <a:ext cx="1977777" cy="143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73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14112" y="620688"/>
            <a:ext cx="9258112" cy="52629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Ребята, я приглашаю вас в </a:t>
            </a:r>
            <a:b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страну гномов 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Гномы – это </a:t>
            </a:r>
            <a:b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карлики, которые живут </a:t>
            </a:r>
            <a:b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под землёй Эти фантастические </a:t>
            </a:r>
            <a:b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существа охраняют подземные</a:t>
            </a:r>
            <a:b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сокровища и клады Они часто </a:t>
            </a:r>
            <a:b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встречаются в сказках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1999" y="1340768"/>
            <a:ext cx="369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59987"/>
            <a:ext cx="1096963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80112" y="4203037"/>
            <a:ext cx="369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96335" y="4967125"/>
            <a:ext cx="369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843808" y="1340768"/>
            <a:ext cx="45720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941010" y="2132856"/>
            <a:ext cx="1791230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1520" y="4293096"/>
            <a:ext cx="2592288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949123" y="5126367"/>
            <a:ext cx="1062766" cy="0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419872" y="1340768"/>
            <a:ext cx="31683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419872" y="1484784"/>
            <a:ext cx="31683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572272" y="1493168"/>
            <a:ext cx="31683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156176" y="2780928"/>
            <a:ext cx="216024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156176" y="2933328"/>
            <a:ext cx="216024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104257" y="4293096"/>
            <a:ext cx="247585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104257" y="4445496"/>
            <a:ext cx="247585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488232" y="5733256"/>
            <a:ext cx="345277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488232" y="5890455"/>
            <a:ext cx="345277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9293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0">
                <a:solidFill>
                  <a:srgbClr val="0000FF"/>
                </a:solidFill>
                <a:latin typeface="Comic Sans MS" pitchFamily="66" charset="0"/>
              </a:rPr>
              <a:t>Ирина Петровна  Токмакова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2000" i="0" dirty="0">
                <a:solidFill>
                  <a:srgbClr val="FF0000"/>
                </a:solidFill>
                <a:latin typeface="Comic Sans MS" pitchFamily="66" charset="0"/>
              </a:rPr>
              <a:t>Поэтесса</a:t>
            </a:r>
          </a:p>
          <a:p>
            <a:pPr algn="ctr">
              <a:lnSpc>
                <a:spcPct val="90000"/>
              </a:lnSpc>
            </a:pPr>
            <a:r>
              <a:rPr lang="ru-RU" sz="2000" i="0" dirty="0">
                <a:solidFill>
                  <a:srgbClr val="FF0000"/>
                </a:solidFill>
                <a:latin typeface="Comic Sans MS" pitchFamily="66" charset="0"/>
              </a:rPr>
              <a:t>Писательница</a:t>
            </a:r>
          </a:p>
          <a:p>
            <a:pPr algn="ctr">
              <a:lnSpc>
                <a:spcPct val="90000"/>
              </a:lnSpc>
            </a:pPr>
            <a:r>
              <a:rPr lang="ru-RU" sz="2000" i="0" dirty="0">
                <a:solidFill>
                  <a:srgbClr val="FF0000"/>
                </a:solidFill>
                <a:latin typeface="Comic Sans MS" pitchFamily="66" charset="0"/>
              </a:rPr>
              <a:t>Переводчица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i="0" dirty="0">
                <a:solidFill>
                  <a:srgbClr val="0000FF"/>
                </a:solidFill>
                <a:latin typeface="Comic Sans MS" pitchFamily="66" charset="0"/>
              </a:rPr>
              <a:t>    </a:t>
            </a:r>
            <a:r>
              <a:rPr lang="ru-RU" sz="2000" i="0" dirty="0">
                <a:latin typeface="Comic Sans MS" pitchFamily="66" charset="0"/>
              </a:rPr>
              <a:t>Весёлые  и серьёзные, добрые  и тёплые  </a:t>
            </a:r>
            <a:r>
              <a:rPr lang="ru-RU" sz="2000" i="0" dirty="0" err="1">
                <a:latin typeface="Comic Sans MS" pitchFamily="66" charset="0"/>
              </a:rPr>
              <a:t>стихи,сказочные</a:t>
            </a:r>
            <a:r>
              <a:rPr lang="ru-RU" sz="2000" i="0" dirty="0">
                <a:latin typeface="Comic Sans MS" pitchFamily="66" charset="0"/>
              </a:rPr>
              <a:t>  повести, переводы  и «весёлые»  учебники – всё  творчество посвящено  детям дошкольного  и школьного  возраста.  </a:t>
            </a:r>
          </a:p>
        </p:txBody>
      </p:sp>
      <p:pic>
        <p:nvPicPr>
          <p:cNvPr id="8199" name="Picture 7" descr="image002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1844675"/>
            <a:ext cx="2652713" cy="3527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201" name="Picture 9" descr="baby1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598988"/>
            <a:ext cx="3744912" cy="225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589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549275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ru-RU" sz="3600" i="0">
                <a:solidFill>
                  <a:srgbClr val="0000FF"/>
                </a:solidFill>
                <a:latin typeface="Comic Sans MS" pitchFamily="66" charset="0"/>
              </a:rPr>
              <a:t>И.Токмакова  «Сосны  шумят»-</a:t>
            </a:r>
            <a:br>
              <a:rPr lang="ru-RU" sz="3600" i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3600" i="0">
                <a:solidFill>
                  <a:srgbClr val="0000FF"/>
                </a:solidFill>
                <a:latin typeface="Comic Sans MS" pitchFamily="66" charset="0"/>
              </a:rPr>
              <a:t>автобиографическая  повесть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2771775" y="2133600"/>
            <a:ext cx="5976938" cy="4114800"/>
          </a:xfrm>
        </p:spPr>
        <p:txBody>
          <a:bodyPr/>
          <a:lstStyle/>
          <a:p>
            <a:pPr>
              <a:buFontTx/>
              <a:buNone/>
            </a:pPr>
            <a:r>
              <a:rPr lang="ru-RU" i="0" dirty="0">
                <a:solidFill>
                  <a:srgbClr val="0000FF"/>
                </a:solidFill>
                <a:latin typeface="Comic Sans MS" pitchFamily="66" charset="0"/>
              </a:rPr>
              <a:t>    Это рассказ  о  жизни  детского  дома  в  годы  Великой  Отечественной войны, </a:t>
            </a:r>
            <a:r>
              <a:rPr lang="ru-RU" i="0" dirty="0">
                <a:latin typeface="Comic Sans MS" pitchFamily="66" charset="0"/>
              </a:rPr>
              <a:t>о собственном детстве. Мать писательницы заведовала распределителем для детей-сирот. Вместе со своей мамой в одном из них была и школьница Ира.</a:t>
            </a:r>
            <a:r>
              <a:rPr lang="ru-RU" dirty="0">
                <a:latin typeface="Comic Sans MS" pitchFamily="66" charset="0"/>
              </a:rPr>
              <a:t> </a:t>
            </a:r>
          </a:p>
        </p:txBody>
      </p:sp>
      <p:pic>
        <p:nvPicPr>
          <p:cNvPr id="10247" name="Picture 7" descr="Сосны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989138"/>
            <a:ext cx="2247900" cy="3524250"/>
          </a:xfr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546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0">
                <a:solidFill>
                  <a:srgbClr val="0000FF"/>
                </a:solidFill>
                <a:latin typeface="Comic Sans MS" pitchFamily="66" charset="0"/>
              </a:rPr>
              <a:t>Ирина  Токмакова  -  отличница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779838" y="2133600"/>
            <a:ext cx="5113337" cy="4114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i="0" dirty="0">
                <a:latin typeface="Comic Sans MS" pitchFamily="66" charset="0"/>
              </a:rPr>
              <a:t>     Ирина Петровна всегда была отличницей: школу закончила с золотой медалью, имея особые успехи в литературе и английском языке; поступив без экзаменов на филологический  факультет  МГУ, с отличием его закончила; обучение в аспирантуре совмещала с работой гидом-переводчиком</a:t>
            </a:r>
            <a:r>
              <a:rPr lang="ru-RU" sz="2400" dirty="0"/>
              <a:t>.</a:t>
            </a:r>
          </a:p>
        </p:txBody>
      </p:sp>
      <p:pic>
        <p:nvPicPr>
          <p:cNvPr id="12295" name="Picture 7" descr="Токмакова И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989138"/>
            <a:ext cx="2878137" cy="4114800"/>
          </a:xfrm>
          <a:noFill/>
          <a:ln w="76200" cmpd="tri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17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0">
                <a:solidFill>
                  <a:srgbClr val="0000FF"/>
                </a:solidFill>
                <a:latin typeface="Comic Sans MS" pitchFamily="66" charset="0"/>
              </a:rPr>
              <a:t>Первая  книга Ирины  Токмаковой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981200"/>
            <a:ext cx="4897438" cy="4114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/>
              <a:t>      </a:t>
            </a:r>
            <a:r>
              <a:rPr lang="ru-RU" sz="2400" i="0">
                <a:solidFill>
                  <a:srgbClr val="0000FF"/>
                </a:solidFill>
                <a:latin typeface="Comic Sans MS" pitchFamily="66" charset="0"/>
              </a:rPr>
              <a:t>Становиться писателем и поэтом И.Токмакова не собиралась. Она работала переводчиком. Первая её книжка для детей – перевод шотландских песенок для собственного сына. Муж  И.Токмаковой – художник Лев Токмаков – увидел книжку и нарисовал к ним иллюстрации. Так появилась на свет первая книга. </a:t>
            </a:r>
          </a:p>
        </p:txBody>
      </p:sp>
      <p:pic>
        <p:nvPicPr>
          <p:cNvPr id="15364" name="Picture 4" descr="H:\НоваяТокмакова папка\920416005.jpg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2205038"/>
            <a:ext cx="3455988" cy="4032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029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i="0">
                <a:solidFill>
                  <a:srgbClr val="0000FF"/>
                </a:solidFill>
                <a:latin typeface="Comic Sans MS" pitchFamily="66" charset="0"/>
              </a:rPr>
              <a:t>И.П.Токмакова  -  переводчица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773238"/>
            <a:ext cx="5038725" cy="4114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3200" i="0" dirty="0" smtClean="0">
                <a:solidFill>
                  <a:srgbClr val="0000FF"/>
                </a:solidFill>
                <a:latin typeface="Comic Sans MS" pitchFamily="66" charset="0"/>
              </a:rPr>
              <a:t>И.П</a:t>
            </a:r>
            <a:r>
              <a:rPr lang="ru-RU" sz="3200" i="0" dirty="0">
                <a:solidFill>
                  <a:srgbClr val="0000FF"/>
                </a:solidFill>
                <a:latin typeface="Comic Sans MS" pitchFamily="66" charset="0"/>
              </a:rPr>
              <a:t>. </a:t>
            </a:r>
            <a:r>
              <a:rPr lang="ru-RU" sz="3200" i="0" dirty="0" err="1">
                <a:solidFill>
                  <a:srgbClr val="0000FF"/>
                </a:solidFill>
                <a:latin typeface="Comic Sans MS" pitchFamily="66" charset="0"/>
              </a:rPr>
              <a:t>Токмакова</a:t>
            </a:r>
            <a:r>
              <a:rPr lang="ru-RU" sz="3200" i="0" dirty="0">
                <a:solidFill>
                  <a:srgbClr val="0000FF"/>
                </a:solidFill>
                <a:latin typeface="Comic Sans MS" pitchFamily="66" charset="0"/>
              </a:rPr>
              <a:t> перевела огромное количество стихов </a:t>
            </a:r>
            <a:r>
              <a:rPr lang="ru-RU" sz="3200" i="0" dirty="0" smtClean="0">
                <a:solidFill>
                  <a:srgbClr val="0000FF"/>
                </a:solidFill>
                <a:latin typeface="Comic Sans MS" pitchFamily="66" charset="0"/>
              </a:rPr>
              <a:t>с </a:t>
            </a:r>
            <a:r>
              <a:rPr lang="ru-RU" sz="3200" i="0" dirty="0">
                <a:solidFill>
                  <a:srgbClr val="0000FF"/>
                </a:solidFill>
                <a:latin typeface="Comic Sans MS" pitchFamily="66" charset="0"/>
              </a:rPr>
              <a:t>армянского, болгарского, вьетнамского, хинди, чешского и </a:t>
            </a:r>
            <a:r>
              <a:rPr lang="ru-RU" sz="3200" i="0" dirty="0" smtClean="0">
                <a:solidFill>
                  <a:srgbClr val="0000FF"/>
                </a:solidFill>
                <a:latin typeface="Comic Sans MS" pitchFamily="66" charset="0"/>
              </a:rPr>
              <a:t>других </a:t>
            </a:r>
            <a:br>
              <a:rPr lang="ru-RU" sz="3200" i="0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3200" i="0" dirty="0" smtClean="0">
                <a:solidFill>
                  <a:srgbClr val="0000FF"/>
                </a:solidFill>
                <a:latin typeface="Comic Sans MS" pitchFamily="66" charset="0"/>
              </a:rPr>
              <a:t>языков.</a:t>
            </a:r>
            <a:endParaRPr lang="ru-RU" sz="3200" i="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8440" name="Picture 8" descr="baby15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292600"/>
            <a:ext cx="3744913" cy="225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1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43" name="Picture 11" descr="tokmakova_i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989138"/>
            <a:ext cx="2808287" cy="278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09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6"/>
            <a:ext cx="4860032" cy="68541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44824"/>
            <a:ext cx="2808312" cy="39293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860032" y="180589"/>
            <a:ext cx="4162293" cy="65556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К нам по утрам</a:t>
            </a:r>
            <a:b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приходит гном,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В Москве приходит,</a:t>
            </a:r>
            <a:b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прямо в дом.</a:t>
            </a:r>
          </a:p>
          <a:p>
            <a:pPr algn="ctr"/>
            <a:r>
              <a:rPr lang="ru-RU" sz="28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И говорит всё об одном:</a:t>
            </a:r>
            <a:b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«Почаще мойте уши!»</a:t>
            </a:r>
          </a:p>
          <a:p>
            <a:pPr algn="ctr"/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А мы кричим </a:t>
            </a:r>
            <a:b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ему в ответ:</a:t>
            </a:r>
            <a:b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«Мы точно знаем,</a:t>
            </a:r>
            <a:b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гномов нет!»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Смеётся он: </a:t>
            </a:r>
            <a:b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Ну, нет, так нет,</a:t>
            </a:r>
            <a:b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Вы только</a:t>
            </a:r>
            <a:b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latin typeface="Times New Roman" pitchFamily="18" charset="0"/>
                <a:cs typeface="Times New Roman" pitchFamily="18" charset="0"/>
              </a:rPr>
              <a:t>мойте уши!»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6687" y="6273224"/>
            <a:ext cx="4130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Токмакова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Ирина Петровна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60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292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Ирина Петровна  Токмакова</vt:lpstr>
      <vt:lpstr>И.Токмакова  «Сосны  шумят»- автобиографическая  повесть</vt:lpstr>
      <vt:lpstr>Ирина  Токмакова  -  отличница</vt:lpstr>
      <vt:lpstr>Первая  книга Ирины  Токмаковой</vt:lpstr>
      <vt:lpstr>И.П.Токмакова  -  переводчица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Lena</cp:lastModifiedBy>
  <cp:revision>22</cp:revision>
  <cp:lastPrinted>2013-01-26T03:11:59Z</cp:lastPrinted>
  <dcterms:created xsi:type="dcterms:W3CDTF">2013-01-25T16:03:49Z</dcterms:created>
  <dcterms:modified xsi:type="dcterms:W3CDTF">2013-01-26T03:12:43Z</dcterms:modified>
</cp:coreProperties>
</file>