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4" r:id="rId5"/>
    <p:sldId id="272" r:id="rId6"/>
    <p:sldId id="283" r:id="rId7"/>
    <p:sldId id="285" r:id="rId8"/>
    <p:sldId id="259" r:id="rId9"/>
    <p:sldId id="260" r:id="rId10"/>
    <p:sldId id="270" r:id="rId11"/>
    <p:sldId id="286" r:id="rId12"/>
    <p:sldId id="271" r:id="rId13"/>
    <p:sldId id="274" r:id="rId14"/>
    <p:sldId id="276" r:id="rId15"/>
    <p:sldId id="277" r:id="rId16"/>
    <p:sldId id="282" r:id="rId17"/>
    <p:sldId id="278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8DBDC25-7D59-4E89-9BB3-B2E5BCD40EDF}" type="datetimeFigureOut">
              <a:rPr lang="ru-RU" smtClean="0"/>
              <a:pPr/>
              <a:t>28.03.2013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4CAC38-93E6-468A-A650-3EDADAE3EB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Дидактическая игра «Космос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Саблина Вера Сергеевна. </a:t>
            </a:r>
            <a:endParaRPr lang="ru-RU" dirty="0"/>
          </a:p>
          <a:p>
            <a:r>
              <a:rPr lang="ru-RU" dirty="0" smtClean="0"/>
              <a:t>Новокузнецк 2013г.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bzornokia.ru_240x320_016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Двойная стрелка влево/вправо 4"/>
          <p:cNvSpPr/>
          <p:nvPr/>
        </p:nvSpPr>
        <p:spPr>
          <a:xfrm>
            <a:off x="1187624" y="1412776"/>
            <a:ext cx="6696744" cy="3384376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/>
              <a:t>Молодцы!</a:t>
            </a:r>
            <a:endParaRPr lang="ru-RU" sz="80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547664" y="980728"/>
            <a:ext cx="6264696" cy="2304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Освещает ночью путь, </a:t>
            </a:r>
          </a:p>
          <a:p>
            <a:pPr algn="ctr"/>
            <a:r>
              <a:rPr lang="ru-RU" sz="2400" b="1" dirty="0" smtClean="0"/>
              <a:t> Звездам не дает заснуть,</a:t>
            </a:r>
          </a:p>
          <a:p>
            <a:pPr algn="ctr"/>
            <a:r>
              <a:rPr lang="ru-RU" sz="2400" b="1" dirty="0" smtClean="0"/>
              <a:t> Пусть все спят, ей не до сна,</a:t>
            </a:r>
          </a:p>
          <a:p>
            <a:pPr algn="ctr"/>
            <a:r>
              <a:rPr lang="ru-RU" sz="2400" b="1" dirty="0" smtClean="0"/>
              <a:t> В небе не заснет …</a:t>
            </a:r>
            <a:endParaRPr lang="ru-RU" sz="2400" b="1" dirty="0"/>
          </a:p>
        </p:txBody>
      </p:sp>
      <p:pic>
        <p:nvPicPr>
          <p:cNvPr id="3" name="Рисунок 2" descr="1491119582206010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03648" y="404664"/>
            <a:ext cx="6336704" cy="331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Специальный космический есть аппарат, </a:t>
            </a:r>
          </a:p>
          <a:p>
            <a:pPr algn="ctr"/>
            <a:r>
              <a:rPr lang="ru-RU" sz="2400" b="1" dirty="0" smtClean="0"/>
              <a:t> Сигналы на Землю он шлет всем подряд,</a:t>
            </a:r>
          </a:p>
          <a:p>
            <a:pPr algn="ctr"/>
            <a:r>
              <a:rPr lang="ru-RU" sz="2400" b="1" dirty="0" smtClean="0"/>
              <a:t> И как одинокий путник</a:t>
            </a:r>
          </a:p>
          <a:p>
            <a:pPr algn="ctr"/>
            <a:r>
              <a:rPr lang="ru-RU" sz="2400" b="1" dirty="0" smtClean="0"/>
              <a:t> Летит по орбите …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Ответ : спутник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15286ab8b09d996f9fee5c3b75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827584" y="548680"/>
            <a:ext cx="7128792" cy="34563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Сверкая огромным хвостом в темноте </a:t>
            </a:r>
          </a:p>
          <a:p>
            <a:pPr algn="ctr"/>
            <a:r>
              <a:rPr lang="ru-RU" sz="2400" b="1" dirty="0" smtClean="0"/>
              <a:t> Несется среди ярких звезд в пустоте,</a:t>
            </a:r>
          </a:p>
          <a:p>
            <a:pPr algn="ctr"/>
            <a:r>
              <a:rPr lang="ru-RU" sz="2400" b="1" dirty="0" smtClean="0"/>
              <a:t> Она не звезда,  не планета,</a:t>
            </a:r>
          </a:p>
          <a:p>
            <a:pPr algn="ctr"/>
            <a:r>
              <a:rPr lang="ru-RU" sz="2400" b="1" dirty="0" smtClean="0"/>
              <a:t> Загадка Вселенной - …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Ответ : </a:t>
            </a:r>
            <a:r>
              <a:rPr lang="ru-RU" sz="2400" b="1" dirty="0" err="1" smtClean="0">
                <a:solidFill>
                  <a:schemeClr val="bg1"/>
                </a:solidFill>
              </a:rPr>
              <a:t>камета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17697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03648" y="548680"/>
            <a:ext cx="6120680" cy="3096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Есть специальная труба, </a:t>
            </a:r>
          </a:p>
          <a:p>
            <a:pPr algn="ctr"/>
            <a:r>
              <a:rPr lang="ru-RU" sz="2400" b="1" dirty="0" smtClean="0"/>
              <a:t> В ней Вселенная видна,</a:t>
            </a:r>
          </a:p>
          <a:p>
            <a:pPr algn="ctr"/>
            <a:r>
              <a:rPr lang="ru-RU" sz="2400" b="1" dirty="0" smtClean="0"/>
              <a:t> Видят звезд калейдоскоп</a:t>
            </a:r>
          </a:p>
          <a:p>
            <a:pPr algn="ctr"/>
            <a:r>
              <a:rPr lang="ru-RU" sz="2400" b="1" dirty="0" smtClean="0"/>
              <a:t> Астрономы в …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Ответ : телескоп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3" name="Рисунок 2" descr="mete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87624" y="332656"/>
            <a:ext cx="6624736" cy="3600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Почти что со скоростью света </a:t>
            </a:r>
          </a:p>
          <a:p>
            <a:pPr algn="ctr"/>
            <a:r>
              <a:rPr lang="ru-RU" sz="2400" b="1" dirty="0" smtClean="0"/>
              <a:t> Осколок летит от планеты,</a:t>
            </a:r>
          </a:p>
          <a:p>
            <a:pPr algn="ctr"/>
            <a:r>
              <a:rPr lang="ru-RU" sz="2400" b="1" dirty="0" smtClean="0"/>
              <a:t> К Земле направляясь,  летит и летит</a:t>
            </a:r>
          </a:p>
          <a:p>
            <a:pPr algn="ctr"/>
            <a:r>
              <a:rPr lang="ru-RU" sz="2400" b="1" dirty="0" smtClean="0"/>
              <a:t> Небесный космический …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Ответ: метеорит.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12661921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31640" y="692696"/>
            <a:ext cx="6336704" cy="30243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Ночью посмотри в оконце –</a:t>
            </a:r>
          </a:p>
          <a:p>
            <a:pPr algn="ctr"/>
            <a:r>
              <a:rPr lang="ru-RU" sz="2400" b="1" dirty="0" smtClean="0"/>
              <a:t>В </a:t>
            </a:r>
            <a:r>
              <a:rPr lang="ru-RU" sz="2400" b="1" dirty="0" smtClean="0"/>
              <a:t>небе высоко Зажигаемся,</a:t>
            </a:r>
          </a:p>
          <a:p>
            <a:pPr algn="ctr"/>
            <a:r>
              <a:rPr lang="ru-RU" sz="2400" b="1" dirty="0" smtClean="0"/>
              <a:t>как </a:t>
            </a:r>
            <a:r>
              <a:rPr lang="ru-RU" sz="2400" b="1" dirty="0" smtClean="0"/>
              <a:t>солнца,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очень </a:t>
            </a:r>
            <a:r>
              <a:rPr lang="ru-RU" sz="2400" b="1" dirty="0" smtClean="0"/>
              <a:t>далеко. </a:t>
            </a:r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(</a:t>
            </a:r>
            <a:r>
              <a:rPr lang="ru-RU" sz="2400" b="1" dirty="0" smtClean="0">
                <a:solidFill>
                  <a:schemeClr val="bg1"/>
                </a:solidFill>
              </a:rPr>
              <a:t>Звезды)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72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115616" y="548680"/>
            <a:ext cx="6408712" cy="4320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Океан бездонный, </a:t>
            </a:r>
          </a:p>
          <a:p>
            <a:pPr algn="ctr"/>
            <a:r>
              <a:rPr lang="ru-RU" sz="2400" b="1" dirty="0" smtClean="0"/>
              <a:t> Океан бескрайний,</a:t>
            </a:r>
          </a:p>
          <a:p>
            <a:pPr algn="ctr"/>
            <a:r>
              <a:rPr lang="ru-RU" sz="2400" b="1" dirty="0" smtClean="0"/>
              <a:t> Безвоздушный, темный, </a:t>
            </a:r>
          </a:p>
          <a:p>
            <a:pPr algn="ctr"/>
            <a:r>
              <a:rPr lang="ru-RU" sz="2400" b="1" dirty="0" smtClean="0"/>
              <a:t> И необычайный,</a:t>
            </a:r>
          </a:p>
          <a:p>
            <a:pPr algn="ctr"/>
            <a:r>
              <a:rPr lang="ru-RU" sz="2400" b="1" dirty="0" smtClean="0"/>
              <a:t> В нем живут Вселенные,</a:t>
            </a:r>
          </a:p>
          <a:p>
            <a:pPr algn="ctr"/>
            <a:r>
              <a:rPr lang="ru-RU" sz="2400" b="1" dirty="0" smtClean="0"/>
              <a:t> Звезды и кометы,</a:t>
            </a:r>
          </a:p>
          <a:p>
            <a:pPr algn="ctr"/>
            <a:r>
              <a:rPr lang="ru-RU" sz="2400" b="1" dirty="0" smtClean="0"/>
              <a:t> Есть и обитаемые,</a:t>
            </a:r>
          </a:p>
          <a:p>
            <a:pPr algn="ctr"/>
            <a:r>
              <a:rPr lang="ru-RU" sz="2400" b="1" dirty="0" smtClean="0"/>
              <a:t> Может быть, планеты.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Ответ : космос 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scenery221124kh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3888432"/>
          </a:xfrm>
        </p:spPr>
        <p:txBody>
          <a:bodyPr>
            <a:normAutofit/>
          </a:bodyPr>
          <a:lstStyle/>
          <a:p>
            <a:r>
              <a:rPr lang="en-US" dirty="0" smtClean="0"/>
              <a:t>http://www.vsezagadki.ru/2010/12/zagadki-pro-kosmos-dlya-detej</a:t>
            </a:r>
            <a:r>
              <a:rPr lang="en-US" dirty="0" smtClean="0"/>
              <a:t>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http://images.yandex.ru/yandsearch?tex</a:t>
            </a: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p9427904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5-конечная звезда 2"/>
          <p:cNvSpPr/>
          <p:nvPr/>
        </p:nvSpPr>
        <p:spPr>
          <a:xfrm>
            <a:off x="611560" y="980728"/>
            <a:ext cx="7416824" cy="41044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Космос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260648"/>
            <a:ext cx="8136904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Человек сидит в ракете.</a:t>
            </a:r>
          </a:p>
          <a:p>
            <a:pPr algn="ctr"/>
            <a:r>
              <a:rPr lang="ru-RU" sz="2800" b="1" dirty="0" smtClean="0"/>
              <a:t> Смело в небо он летит,</a:t>
            </a:r>
          </a:p>
          <a:p>
            <a:pPr algn="ctr"/>
            <a:r>
              <a:rPr lang="ru-RU" sz="2800" b="1" dirty="0" smtClean="0"/>
              <a:t> И на нас в своем скафандре</a:t>
            </a:r>
          </a:p>
          <a:p>
            <a:pPr algn="ctr"/>
            <a:r>
              <a:rPr lang="ru-RU" sz="2800" b="1" dirty="0" smtClean="0"/>
              <a:t> Он из космоса глядит.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Ответ: космонавт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548484_w640_h640_kosmonav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971600" y="620688"/>
            <a:ext cx="7200800" cy="4176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 космосе всегда мороз,</a:t>
            </a:r>
          </a:p>
          <a:p>
            <a:pPr algn="ctr"/>
            <a:r>
              <a:rPr lang="ru-RU" sz="2800" b="1" dirty="0" smtClean="0"/>
              <a:t>Лета </a:t>
            </a:r>
            <a:r>
              <a:rPr lang="ru-RU" sz="2800" b="1" dirty="0" smtClean="0"/>
              <a:t>не бывает</a:t>
            </a:r>
            <a:r>
              <a:rPr lang="ru-RU" sz="2800" b="1" dirty="0" smtClean="0"/>
              <a:t>.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Космонавт, проверив трос,</a:t>
            </a:r>
          </a:p>
          <a:p>
            <a:pPr algn="ctr"/>
            <a:r>
              <a:rPr lang="ru-RU" sz="2800" b="1" dirty="0" smtClean="0"/>
              <a:t>Что-то </a:t>
            </a:r>
            <a:r>
              <a:rPr lang="ru-RU" sz="2800" b="1" dirty="0" smtClean="0"/>
              <a:t>надевает.</a:t>
            </a:r>
          </a:p>
          <a:p>
            <a:pPr algn="ctr"/>
            <a:r>
              <a:rPr lang="ru-RU" sz="2800" b="1" dirty="0" smtClean="0"/>
              <a:t>Та </a:t>
            </a:r>
            <a:r>
              <a:rPr lang="ru-RU" sz="2800" b="1" dirty="0" smtClean="0"/>
              <a:t>одежда припасет</a:t>
            </a:r>
          </a:p>
          <a:p>
            <a:pPr algn="ctr"/>
            <a:r>
              <a:rPr lang="ru-RU" sz="2800" b="1" dirty="0" smtClean="0"/>
              <a:t>И </a:t>
            </a:r>
            <a:r>
              <a:rPr lang="ru-RU" sz="2800" b="1" dirty="0" smtClean="0"/>
              <a:t>тепло, и кислород. </a:t>
            </a:r>
            <a:r>
              <a:rPr lang="ru-RU" sz="2800" b="1" dirty="0" smtClean="0">
                <a:solidFill>
                  <a:schemeClr val="bg1"/>
                </a:solidFill>
              </a:rPr>
              <a:t>(Скафандр)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nauji skafandra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95536" y="188640"/>
            <a:ext cx="8424936" cy="331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Самый первый в Космосе </a:t>
            </a:r>
          </a:p>
          <a:p>
            <a:pPr algn="ctr"/>
            <a:r>
              <a:rPr lang="ru-RU" sz="3200" b="1" dirty="0" smtClean="0"/>
              <a:t> Летел с огромной скоростью</a:t>
            </a:r>
          </a:p>
          <a:p>
            <a:pPr algn="ctr"/>
            <a:r>
              <a:rPr lang="ru-RU" sz="3200" b="1" dirty="0" smtClean="0"/>
              <a:t> Отважный русский парень</a:t>
            </a:r>
          </a:p>
          <a:p>
            <a:pPr algn="ctr"/>
            <a:r>
              <a:rPr lang="ru-RU" sz="3200" b="1" dirty="0" smtClean="0"/>
              <a:t> Наш космонавт ….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Юрий </a:t>
            </a:r>
            <a:r>
              <a:rPr lang="ru-RU" sz="3200" b="1" dirty="0">
                <a:solidFill>
                  <a:schemeClr val="bg1"/>
                </a:solidFill>
              </a:rPr>
              <a:t>Г</a:t>
            </a:r>
            <a:r>
              <a:rPr lang="ru-RU" sz="3200" b="1" dirty="0" smtClean="0">
                <a:solidFill>
                  <a:schemeClr val="bg1"/>
                </a:solidFill>
              </a:rPr>
              <a:t>агарин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gagar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43608" y="404664"/>
            <a:ext cx="6840760" cy="4824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 космосе нет сковородки</a:t>
            </a:r>
          </a:p>
          <a:p>
            <a:pPr algn="ctr"/>
            <a:r>
              <a:rPr lang="ru-RU" sz="2400" b="1" dirty="0" smtClean="0"/>
              <a:t>И </a:t>
            </a:r>
            <a:r>
              <a:rPr lang="ru-RU" sz="2400" b="1" dirty="0" smtClean="0"/>
              <a:t>кастрюли тоже нет.</a:t>
            </a:r>
          </a:p>
          <a:p>
            <a:pPr algn="ctr"/>
            <a:r>
              <a:rPr lang="ru-RU" sz="2400" b="1" dirty="0" smtClean="0"/>
              <a:t>Тут </a:t>
            </a:r>
            <a:r>
              <a:rPr lang="ru-RU" sz="2400" b="1" dirty="0" smtClean="0"/>
              <a:t>и каша, и селедка,</a:t>
            </a:r>
          </a:p>
          <a:p>
            <a:pPr algn="ctr"/>
            <a:r>
              <a:rPr lang="ru-RU" sz="2400" b="1" dirty="0" smtClean="0"/>
              <a:t>И </a:t>
            </a:r>
            <a:r>
              <a:rPr lang="ru-RU" sz="2400" b="1" dirty="0" smtClean="0"/>
              <a:t>борщи, и винегрет -</a:t>
            </a:r>
          </a:p>
          <a:p>
            <a:pPr algn="ctr"/>
            <a:r>
              <a:rPr lang="ru-RU" sz="2400" b="1" dirty="0" smtClean="0"/>
              <a:t>Расфасованы</a:t>
            </a:r>
            <a:r>
              <a:rPr lang="ru-RU" sz="2400" b="1" dirty="0" smtClean="0"/>
              <a:t>, как крем!</a:t>
            </a:r>
          </a:p>
          <a:p>
            <a:pPr algn="ctr"/>
            <a:r>
              <a:rPr lang="ru-RU" sz="2400" b="1" dirty="0" smtClean="0"/>
              <a:t>Космонавтом </a:t>
            </a:r>
            <a:r>
              <a:rPr lang="ru-RU" sz="2400" b="1" dirty="0" smtClean="0"/>
              <a:t>буду.</a:t>
            </a:r>
          </a:p>
          <a:p>
            <a:pPr algn="ctr"/>
            <a:r>
              <a:rPr lang="ru-RU" sz="2400" b="1" dirty="0" smtClean="0"/>
              <a:t>Из </a:t>
            </a:r>
            <a:r>
              <a:rPr lang="ru-RU" sz="2400" b="1" dirty="0" smtClean="0"/>
              <a:t>чего-то я поем,</a:t>
            </a:r>
          </a:p>
          <a:p>
            <a:pPr algn="ctr"/>
            <a:r>
              <a:rPr lang="ru-RU" sz="2400" b="1" dirty="0" smtClean="0"/>
              <a:t>Вовсе </a:t>
            </a:r>
            <a:r>
              <a:rPr lang="ru-RU" sz="2400" b="1" dirty="0" smtClean="0"/>
              <a:t>без посуды. </a:t>
            </a:r>
            <a:endParaRPr lang="ru-RU" sz="2400" b="1" dirty="0" smtClean="0"/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(</a:t>
            </a:r>
            <a:r>
              <a:rPr lang="ru-RU" sz="2400" b="1" dirty="0" smtClean="0">
                <a:solidFill>
                  <a:schemeClr val="bg1"/>
                </a:solidFill>
              </a:rPr>
              <a:t>Из тюбиков)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pic>
        <p:nvPicPr>
          <p:cNvPr id="3" name="Рисунок 2" descr="лот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75656" y="332656"/>
            <a:ext cx="5760640" cy="33843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Посчитать совсем не просто </a:t>
            </a:r>
          </a:p>
          <a:p>
            <a:pPr algn="ctr"/>
            <a:r>
              <a:rPr lang="ru-RU" sz="2400" b="1" dirty="0" smtClean="0"/>
              <a:t> Ночью в темном небе звезды.</a:t>
            </a:r>
          </a:p>
          <a:p>
            <a:pPr algn="ctr"/>
            <a:r>
              <a:rPr lang="ru-RU" sz="2400" b="1" dirty="0" smtClean="0"/>
              <a:t> Знает все наперечет</a:t>
            </a:r>
          </a:p>
          <a:p>
            <a:pPr algn="ctr"/>
            <a:r>
              <a:rPr lang="ru-RU" sz="2400" b="1" dirty="0" smtClean="0"/>
              <a:t> Звезды в небе  …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Ответ: звездочет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1315572473_7cfa135ddcf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619672" y="332656"/>
            <a:ext cx="5904656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Чудо-птица – алый хвост</a:t>
            </a:r>
          </a:p>
          <a:p>
            <a:pPr algn="ctr"/>
            <a:r>
              <a:rPr lang="ru-RU" sz="2400" b="1" dirty="0" smtClean="0"/>
              <a:t> Прилетела в стаю звезд.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Ответ: ракета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ro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ilk-yildizlar-dursun-ali-erzincan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5-конечная звезда 1"/>
          <p:cNvSpPr/>
          <p:nvPr/>
        </p:nvSpPr>
        <p:spPr>
          <a:xfrm>
            <a:off x="467544" y="1886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10</a:t>
            </a:r>
            <a:endParaRPr lang="ru-RU" sz="9600" b="1" dirty="0"/>
          </a:p>
        </p:txBody>
      </p:sp>
      <p:sp>
        <p:nvSpPr>
          <p:cNvPr id="15" name="5-конечная звезда 14"/>
          <p:cNvSpPr/>
          <p:nvPr/>
        </p:nvSpPr>
        <p:spPr>
          <a:xfrm>
            <a:off x="619944" y="3410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9</a:t>
            </a:r>
            <a:endParaRPr lang="ru-RU" sz="9600" b="1" dirty="0"/>
          </a:p>
        </p:txBody>
      </p:sp>
      <p:sp>
        <p:nvSpPr>
          <p:cNvPr id="16" name="5-конечная звезда 15"/>
          <p:cNvSpPr/>
          <p:nvPr/>
        </p:nvSpPr>
        <p:spPr>
          <a:xfrm>
            <a:off x="772344" y="4934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8</a:t>
            </a:r>
            <a:endParaRPr lang="ru-RU" sz="9600" b="1" dirty="0"/>
          </a:p>
        </p:txBody>
      </p:sp>
      <p:sp>
        <p:nvSpPr>
          <p:cNvPr id="17" name="5-конечная звезда 16"/>
          <p:cNvSpPr/>
          <p:nvPr/>
        </p:nvSpPr>
        <p:spPr>
          <a:xfrm>
            <a:off x="924744" y="6458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7</a:t>
            </a:r>
            <a:endParaRPr lang="ru-RU" sz="9600" b="1" dirty="0"/>
          </a:p>
        </p:txBody>
      </p:sp>
      <p:sp>
        <p:nvSpPr>
          <p:cNvPr id="18" name="5-конечная звезда 17"/>
          <p:cNvSpPr/>
          <p:nvPr/>
        </p:nvSpPr>
        <p:spPr>
          <a:xfrm>
            <a:off x="1077144" y="7982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6</a:t>
            </a:r>
            <a:endParaRPr lang="ru-RU" sz="9600" b="1" dirty="0"/>
          </a:p>
        </p:txBody>
      </p:sp>
      <p:sp>
        <p:nvSpPr>
          <p:cNvPr id="19" name="5-конечная звезда 18"/>
          <p:cNvSpPr/>
          <p:nvPr/>
        </p:nvSpPr>
        <p:spPr>
          <a:xfrm>
            <a:off x="1229544" y="9506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5</a:t>
            </a:r>
            <a:endParaRPr lang="ru-RU" sz="9600" b="1" dirty="0"/>
          </a:p>
        </p:txBody>
      </p:sp>
      <p:sp>
        <p:nvSpPr>
          <p:cNvPr id="20" name="5-конечная звезда 19"/>
          <p:cNvSpPr/>
          <p:nvPr/>
        </p:nvSpPr>
        <p:spPr>
          <a:xfrm>
            <a:off x="1381944" y="11030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4</a:t>
            </a:r>
            <a:endParaRPr lang="ru-RU" sz="9600" b="1" dirty="0"/>
          </a:p>
        </p:txBody>
      </p:sp>
      <p:sp>
        <p:nvSpPr>
          <p:cNvPr id="21" name="5-конечная звезда 20"/>
          <p:cNvSpPr/>
          <p:nvPr/>
        </p:nvSpPr>
        <p:spPr>
          <a:xfrm>
            <a:off x="1534344" y="12554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3</a:t>
            </a:r>
            <a:endParaRPr lang="ru-RU" sz="9600" b="1" dirty="0"/>
          </a:p>
        </p:txBody>
      </p:sp>
      <p:sp>
        <p:nvSpPr>
          <p:cNvPr id="22" name="5-конечная звезда 21"/>
          <p:cNvSpPr/>
          <p:nvPr/>
        </p:nvSpPr>
        <p:spPr>
          <a:xfrm>
            <a:off x="1686744" y="14078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2</a:t>
            </a:r>
            <a:endParaRPr lang="ru-RU" sz="9600" b="1" dirty="0"/>
          </a:p>
        </p:txBody>
      </p:sp>
      <p:sp>
        <p:nvSpPr>
          <p:cNvPr id="23" name="5-конечная звезда 22"/>
          <p:cNvSpPr/>
          <p:nvPr/>
        </p:nvSpPr>
        <p:spPr>
          <a:xfrm>
            <a:off x="1839144" y="15602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1</a:t>
            </a:r>
            <a:endParaRPr lang="ru-RU" sz="9600" b="1" dirty="0"/>
          </a:p>
        </p:txBody>
      </p:sp>
      <p:sp>
        <p:nvSpPr>
          <p:cNvPr id="24" name="5-конечная звезда 23"/>
          <p:cNvSpPr/>
          <p:nvPr/>
        </p:nvSpPr>
        <p:spPr>
          <a:xfrm>
            <a:off x="1991544" y="1712640"/>
            <a:ext cx="8424936" cy="604867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/>
              <a:t>П</a:t>
            </a:r>
            <a:r>
              <a:rPr lang="ru-RU" sz="9600" b="1" dirty="0" smtClean="0"/>
              <a:t>уск</a:t>
            </a:r>
            <a:endParaRPr lang="ru-RU" sz="96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240</TotalTime>
  <Words>379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Дидактическая игра «Космос»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http://www.vsezagadki.ru/2010/12/zagadki-pro-kosmos-dlya-detej/  http://images.yandex.ru/yandsearch?tex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«Космос»</dc:title>
  <dc:creator>1</dc:creator>
  <cp:lastModifiedBy>1</cp:lastModifiedBy>
  <cp:revision>3</cp:revision>
  <dcterms:created xsi:type="dcterms:W3CDTF">2013-03-28T08:30:51Z</dcterms:created>
  <dcterms:modified xsi:type="dcterms:W3CDTF">2013-03-28T13:25:41Z</dcterms:modified>
</cp:coreProperties>
</file>