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F6040-9F3D-43BC-ACA5-6DBF97CA0FF6}" type="datetimeFigureOut">
              <a:rPr lang="ru-RU" smtClean="0"/>
              <a:t>02.12.2008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0E76-FE0F-4071-9FC1-F692D3D903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0"/>
            <a:ext cx="1035847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50135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Метод «Матрешки»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14364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/>
              <a:t>Перепишите </a:t>
            </a:r>
            <a:r>
              <a:rPr lang="ru-RU" b="1" dirty="0"/>
              <a:t>имена прилагательные, определите их лексическое значение, разряд: </a:t>
            </a:r>
            <a:endParaRPr lang="ru-RU" b="1" dirty="0" smtClean="0"/>
          </a:p>
          <a:p>
            <a:pPr lvl="0" algn="ctr">
              <a:buNone/>
            </a:pPr>
            <a:r>
              <a:rPr lang="ru-RU" b="1" dirty="0" smtClean="0"/>
              <a:t>БЕСК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РЫСТНЫЙ</a:t>
            </a:r>
            <a:r>
              <a:rPr lang="ru-RU" b="1" dirty="0"/>
              <a:t>, </a:t>
            </a:r>
            <a:endParaRPr lang="ru-RU" b="1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АКК</a:t>
            </a:r>
            <a:r>
              <a:rPr lang="ru-RU" b="1" dirty="0" smtClean="0"/>
              <a:t>УРАТНЫЙ,</a:t>
            </a:r>
          </a:p>
          <a:p>
            <a:pPr lvl="0" algn="ctr">
              <a:buNone/>
            </a:pPr>
            <a:r>
              <a:rPr lang="ru-RU" b="1" dirty="0" smtClean="0"/>
              <a:t>Т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ЛАНТЛИВЫЙ,</a:t>
            </a:r>
          </a:p>
          <a:p>
            <a:pPr lvl="0" algn="ctr">
              <a:buNone/>
            </a:pPr>
            <a:r>
              <a:rPr lang="ru-RU" b="1" dirty="0" smtClean="0"/>
              <a:t>СОВ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СТЛИВЫЙ</a:t>
            </a:r>
            <a:r>
              <a:rPr lang="ru-RU" b="1" dirty="0"/>
              <a:t>, </a:t>
            </a:r>
            <a:endParaRPr lang="ru-RU" b="1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ТВАЖНЫЙ</a:t>
            </a:r>
            <a:r>
              <a:rPr lang="ru-RU" b="1" dirty="0"/>
              <a:t>.</a:t>
            </a:r>
            <a:endParaRPr lang="ru-RU" dirty="0"/>
          </a:p>
          <a:p>
            <a:pPr lvl="0"/>
            <a:r>
              <a:rPr lang="ru-RU" b="1" dirty="0"/>
              <a:t> Запоминайте выделенные непроверяемые гласные и согласные. Для этого вложите в «МАТРЕШКУ» слова по мере значимости для вас этих нравственных качеств человека. </a:t>
            </a:r>
            <a:endParaRPr lang="ru-RU" dirty="0"/>
          </a:p>
          <a:p>
            <a:pPr lvl="0"/>
            <a:r>
              <a:rPr lang="ru-RU" b="1" dirty="0"/>
              <a:t>«Откройте» матрешку. Почему именно в этой последовательности вы расположили </a:t>
            </a:r>
            <a:r>
              <a:rPr lang="ru-RU" b="1" dirty="0" smtClean="0"/>
              <a:t>слова?</a:t>
            </a:r>
          </a:p>
          <a:p>
            <a:pPr lvl="0"/>
            <a:r>
              <a:rPr lang="ru-RU" b="1" dirty="0" smtClean="0"/>
              <a:t>Каким</a:t>
            </a:r>
            <a:r>
              <a:rPr lang="ru-RU" b="1" dirty="0"/>
              <a:t>, по-вашему, в первую очередь должен быть Человек?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Ирина\Мои документы\Мои рисунки\ClipArt\Горы\60505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Попробуйте продолжить рекламу качественных прилагательных: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/>
              <a:t>В </a:t>
            </a:r>
            <a:r>
              <a:rPr lang="ru-RU" sz="4000" b="1" i="1" dirty="0"/>
              <a:t>стране Морфологии в семье прилагательных особое место занимают качественные прилагательные. Используйте чаще их в своей речи, потому что  они … </a:t>
            </a:r>
            <a:endParaRPr lang="ru-RU" sz="4000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Задание на дом: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П.99</a:t>
            </a:r>
            <a:r>
              <a:rPr lang="ru-RU" sz="4400" b="1" dirty="0"/>
              <a:t>, словарные слова («Стратегия орфографии»), упр. 273 (3), 274 (4-5)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Метод «Матрешки» </vt:lpstr>
      <vt:lpstr>Слайд 4</vt:lpstr>
      <vt:lpstr>Попробуйте продолжить рекламу качественных прилагательных: </vt:lpstr>
      <vt:lpstr>Задание на дом: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3</cp:revision>
  <dcterms:created xsi:type="dcterms:W3CDTF">2008-12-02T12:25:36Z</dcterms:created>
  <dcterms:modified xsi:type="dcterms:W3CDTF">2008-12-02T12:42:47Z</dcterms:modified>
</cp:coreProperties>
</file>