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6" r:id="rId23"/>
    <p:sldId id="280" r:id="rId24"/>
    <p:sldId id="279" r:id="rId25"/>
    <p:sldId id="277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5A4D-56CE-4D60-AA98-6BB0C032F0D6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19D9-9DF7-493C-8DB9-C410D0C90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019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5A4D-56CE-4D60-AA98-6BB0C032F0D6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19D9-9DF7-493C-8DB9-C410D0C90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042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5A4D-56CE-4D60-AA98-6BB0C032F0D6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19D9-9DF7-493C-8DB9-C410D0C90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908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5A4D-56CE-4D60-AA98-6BB0C032F0D6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19D9-9DF7-493C-8DB9-C410D0C90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373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5A4D-56CE-4D60-AA98-6BB0C032F0D6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19D9-9DF7-493C-8DB9-C410D0C90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473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5A4D-56CE-4D60-AA98-6BB0C032F0D6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19D9-9DF7-493C-8DB9-C410D0C90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5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5A4D-56CE-4D60-AA98-6BB0C032F0D6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19D9-9DF7-493C-8DB9-C410D0C90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331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5A4D-56CE-4D60-AA98-6BB0C032F0D6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19D9-9DF7-493C-8DB9-C410D0C90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293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5A4D-56CE-4D60-AA98-6BB0C032F0D6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19D9-9DF7-493C-8DB9-C410D0C90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35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5A4D-56CE-4D60-AA98-6BB0C032F0D6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19D9-9DF7-493C-8DB9-C410D0C90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921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5A4D-56CE-4D60-AA98-6BB0C032F0D6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19D9-9DF7-493C-8DB9-C410D0C90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920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75A4D-56CE-4D60-AA98-6BB0C032F0D6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119D9-9DF7-493C-8DB9-C410D0C90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29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280920" cy="1728191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0099"/>
                </a:solidFill>
              </a:rPr>
              <a:t>Школьное лесничество «Зелёный патруль» </a:t>
            </a:r>
            <a:br>
              <a:rPr lang="ru-RU" sz="2000" b="1" i="1" dirty="0" smtClean="0">
                <a:solidFill>
                  <a:srgbClr val="000099"/>
                </a:solidFill>
              </a:rPr>
            </a:br>
            <a:r>
              <a:rPr lang="ru-RU" sz="2000" b="1" i="1" dirty="0" smtClean="0">
                <a:solidFill>
                  <a:srgbClr val="000099"/>
                </a:solidFill>
              </a:rPr>
              <a:t>МБОУ «Барашевская средняя общеобразовательная школа» </a:t>
            </a:r>
            <a:br>
              <a:rPr lang="ru-RU" sz="2000" b="1" i="1" dirty="0" smtClean="0">
                <a:solidFill>
                  <a:srgbClr val="000099"/>
                </a:solidFill>
              </a:rPr>
            </a:br>
            <a:r>
              <a:rPr lang="ru-RU" sz="2000" b="1" i="1" dirty="0" smtClean="0">
                <a:solidFill>
                  <a:srgbClr val="000099"/>
                </a:solidFill>
              </a:rPr>
              <a:t>Теньгушевского муниципального района Республики Мордовия</a:t>
            </a:r>
            <a:endParaRPr lang="ru-RU" sz="2000" b="1" i="1" dirty="0">
              <a:solidFill>
                <a:srgbClr val="0000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8136904" cy="1752600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уководитель школьного лесничества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err="1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Бердова</a:t>
            </a:r>
            <a:r>
              <a:rPr lang="ru-RU" sz="36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Н.Ю.</a:t>
            </a:r>
          </a:p>
          <a:p>
            <a:endParaRPr lang="ru-RU" sz="3600" b="1" i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Лесничий </a:t>
            </a:r>
          </a:p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Данилкин</a:t>
            </a:r>
            <a:r>
              <a:rPr lang="ru-RU" sz="36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Ю.В.</a:t>
            </a:r>
            <a:endParaRPr lang="ru-RU" sz="36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78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0"/>
            <a:ext cx="86764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ru-RU" sz="4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«Мой дом – моя планета»</a:t>
            </a:r>
            <a:endParaRPr lang="ru-RU" sz="4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8760"/>
            <a:ext cx="7344816" cy="550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9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86070" cy="33569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289" y="2852936"/>
            <a:ext cx="4672575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38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82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16632"/>
            <a:ext cx="8748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ru-RU" sz="5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«Кормушка»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11"/>
          <a:stretch/>
        </p:blipFill>
        <p:spPr>
          <a:xfrm>
            <a:off x="5190202" y="2182597"/>
            <a:ext cx="3945995" cy="4675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3808"/>
            <a:ext cx="5190202" cy="389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1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6632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ru-RU" sz="5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«Ёлочка - краса»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53263" y="3606396"/>
            <a:ext cx="4090737" cy="3251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6574"/>
            <a:ext cx="5088136" cy="415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75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ru-RU" sz="5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«Берёзкины слезы»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320" y="1870958"/>
            <a:ext cx="5616752" cy="42249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710754"/>
            <a:ext cx="3251793" cy="512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34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-5282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ru-RU" sz="5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«Первоцветы»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18048"/>
            <a:ext cx="7892171" cy="591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8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ru-RU" sz="5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«Живи, родник!»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268760"/>
            <a:ext cx="6624736" cy="555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01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ru-RU" sz="4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«Моя цветочная клумба»</a:t>
            </a:r>
            <a:endParaRPr lang="ru-RU" sz="48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8" y="1196752"/>
            <a:ext cx="7416824" cy="556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8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0813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ru-RU" sz="5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«Подвиг»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56792"/>
            <a:ext cx="7846925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00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78082"/>
            <a:ext cx="7848872" cy="5886654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116632"/>
            <a:ext cx="92188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Лесничество</a:t>
            </a:r>
            <a:r>
              <a:rPr lang="ru-RU" sz="48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«Зеленый патруль»</a:t>
            </a:r>
            <a:endParaRPr lang="ru-RU" sz="48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05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0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Школьный питомник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школа\Мои документы\фото питомник\эко команда\P10609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147" y="793094"/>
            <a:ext cx="3900325" cy="292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47205"/>
            <a:ext cx="4124739" cy="33395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147" y="3805822"/>
            <a:ext cx="4023449" cy="302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48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886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5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Работа в лесу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40" y="1084096"/>
            <a:ext cx="7664112" cy="57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08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90718"/>
            <a:ext cx="7956376" cy="59672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664" y="0"/>
            <a:ext cx="674902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Акция </a:t>
            </a:r>
            <a:r>
              <a:rPr kumimoji="0" lang="ru-RU" sz="5400" b="1" i="1" u="none" strike="noStrike" kern="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«Муравейник»</a:t>
            </a:r>
          </a:p>
        </p:txBody>
      </p:sp>
    </p:spTree>
    <p:extLst>
      <p:ext uri="{BB962C8B-B14F-4D97-AF65-F5344CB8AC3E}">
        <p14:creationId xmlns:p14="http://schemas.microsoft.com/office/powerpoint/2010/main" val="258549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0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ru-RU" sz="5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«Скворечник»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52735"/>
            <a:ext cx="7632848" cy="575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05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159023"/>
            <a:ext cx="63655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Принятие в экологи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2353"/>
            <a:ext cx="4871554" cy="36427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317" y="3513600"/>
            <a:ext cx="4210361" cy="334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9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4" y="100917"/>
            <a:ext cx="703468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Выступление агитбригады</a:t>
            </a:r>
            <a:endParaRPr lang="ru-RU" sz="4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4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ризовое место на республиканском конкурсе</a:t>
            </a:r>
            <a:endParaRPr lang="ru-RU" sz="24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24" y="1749846"/>
            <a:ext cx="7478102" cy="464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04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16632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Наши достижения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7" t="419" b="3515"/>
          <a:stretch/>
        </p:blipFill>
        <p:spPr>
          <a:xfrm>
            <a:off x="2815388" y="1039962"/>
            <a:ext cx="3820981" cy="534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6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969"/>
          <a:stretch/>
        </p:blipFill>
        <p:spPr>
          <a:xfrm>
            <a:off x="107504" y="116632"/>
            <a:ext cx="1944216" cy="2638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" b="1"/>
          <a:stretch/>
        </p:blipFill>
        <p:spPr>
          <a:xfrm>
            <a:off x="2339752" y="116632"/>
            <a:ext cx="1944216" cy="27387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699" y="116631"/>
            <a:ext cx="1937885" cy="27387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2" b="3969"/>
          <a:stretch/>
        </p:blipFill>
        <p:spPr>
          <a:xfrm>
            <a:off x="6749716" y="116632"/>
            <a:ext cx="1854732" cy="2638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73016"/>
            <a:ext cx="2015988" cy="28490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579603"/>
            <a:ext cx="2015988" cy="28490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9"/>
          <a:stretch/>
        </p:blipFill>
        <p:spPr>
          <a:xfrm>
            <a:off x="6482632" y="3573015"/>
            <a:ext cx="1915410" cy="284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23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3" t="662" b="3280"/>
          <a:stretch/>
        </p:blipFill>
        <p:spPr>
          <a:xfrm>
            <a:off x="204536" y="1076981"/>
            <a:ext cx="2495255" cy="35190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1" b="3944"/>
          <a:stretch/>
        </p:blipFill>
        <p:spPr>
          <a:xfrm>
            <a:off x="3085528" y="1076981"/>
            <a:ext cx="2497125" cy="351908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32412" y="1076981"/>
            <a:ext cx="2592288" cy="3665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25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Гимн </a:t>
            </a:r>
            <a:b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Слова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мотив песни «Москва, звонят колокола» </a:t>
            </a:r>
            <a:r>
              <a:rPr lang="ru-RU" sz="16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О.Газманова</a:t>
            </a:r>
            <a:r>
              <a:rPr lang="ru-RU" sz="1600" dirty="0">
                <a:solidFill>
                  <a:srgbClr val="000099"/>
                </a:solidFill>
                <a:ea typeface="Times New Roman"/>
                <a:cs typeface="Times New Roman"/>
              </a:rPr>
              <a:t/>
            </a:r>
            <a:br>
              <a:rPr lang="ru-RU" sz="1600" dirty="0">
                <a:solidFill>
                  <a:srgbClr val="000099"/>
                </a:solidFill>
                <a:ea typeface="Times New Roman"/>
                <a:cs typeface="Times New Roman"/>
              </a:rPr>
            </a:br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 numCol="2">
            <a:normAutofit fontScale="25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5600" b="1" dirty="0" smtClean="0">
              <a:solidFill>
                <a:srgbClr val="000099"/>
              </a:solidFill>
              <a:latin typeface="Arial" pitchFamily="34" charset="0"/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1 куплет</a:t>
            </a:r>
            <a:endParaRPr lang="ru-RU" sz="72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Через горы, моря и леса</a:t>
            </a:r>
            <a:b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Журавлей стая в небе летит.</a:t>
            </a:r>
            <a:b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Слышен крик счастья издалека,</a:t>
            </a:r>
            <a:b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Это родина-мать их манит.</a:t>
            </a:r>
            <a:b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На рассвете тропинкой лесной  </a:t>
            </a:r>
            <a:b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Гордо шествует школьный отряд</a:t>
            </a:r>
            <a:endParaRPr lang="ru-RU" sz="7200" b="1" dirty="0" smtClean="0">
              <a:solidFill>
                <a:srgbClr val="000099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Предстоит, юный друг, нам с тобой.</a:t>
            </a:r>
            <a:b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Лес сберечь для птенцов журавлят.</a:t>
            </a:r>
            <a:endParaRPr lang="ru-RU" sz="7200" b="1" dirty="0" smtClean="0">
              <a:solidFill>
                <a:srgbClr val="000099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endParaRPr lang="ru-RU" sz="72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                Припев:</a:t>
            </a:r>
            <a:endParaRPr lang="ru-RU" sz="72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99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Для нас - звонят колокола.</a:t>
            </a:r>
            <a:br>
              <a:rPr lang="ru-RU" sz="7200" b="1" dirty="0" smtClean="0">
                <a:solidFill>
                  <a:srgbClr val="99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7200" b="1" dirty="0" smtClean="0">
                <a:solidFill>
                  <a:srgbClr val="99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Всех нас - ждут новые дела</a:t>
            </a:r>
            <a:endParaRPr lang="ru-RU" sz="7200" b="1" dirty="0" smtClean="0">
              <a:solidFill>
                <a:srgbClr val="99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99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И мы под куполом небес</a:t>
            </a:r>
            <a:endParaRPr lang="ru-RU" sz="7200" b="1" dirty="0" smtClean="0">
              <a:solidFill>
                <a:srgbClr val="99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99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Свой вырастим могучий лес.</a:t>
            </a:r>
            <a:br>
              <a:rPr lang="ru-RU" sz="7200" b="1" dirty="0" smtClean="0">
                <a:solidFill>
                  <a:srgbClr val="99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7200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ru-RU" sz="72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endParaRPr lang="ru-RU" sz="7200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                        2 куплет</a:t>
            </a:r>
            <a:endParaRPr lang="ru-RU" sz="7200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Мы на помощь готовы прийти</a:t>
            </a:r>
            <a:endParaRPr lang="ru-RU" sz="7200" b="1" dirty="0">
              <a:solidFill>
                <a:srgbClr val="000099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Если грянет нежданно беда</a:t>
            </a:r>
            <a:endParaRPr lang="ru-RU" sz="7200" b="1" dirty="0">
              <a:solidFill>
                <a:srgbClr val="000099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Нас легко можно в школе найти</a:t>
            </a:r>
            <a:endParaRPr lang="ru-RU" sz="7200" b="1" dirty="0">
              <a:solidFill>
                <a:srgbClr val="000099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Мы «Зеленый патруль» на века</a:t>
            </a:r>
            <a:endParaRPr lang="ru-RU" sz="7200" b="1" dirty="0">
              <a:solidFill>
                <a:srgbClr val="000099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Наш, учитель, наставник и друг</a:t>
            </a:r>
            <a:endParaRPr lang="ru-RU" sz="7200" b="1" dirty="0">
              <a:solidFill>
                <a:srgbClr val="000099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Говорит, что задача проста:</a:t>
            </a:r>
            <a:endParaRPr lang="ru-RU" sz="7200" b="1" dirty="0">
              <a:solidFill>
                <a:srgbClr val="000099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«Если будет лес гордо стоять.</a:t>
            </a:r>
            <a:b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7200" b="1" dirty="0" smtClean="0">
                <a:solidFill>
                  <a:srgbClr val="000099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Крепкой будет держава моя!»</a:t>
            </a:r>
            <a:endParaRPr lang="ru-RU" sz="7200" b="1" dirty="0">
              <a:solidFill>
                <a:srgbClr val="000099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br>
              <a:rPr lang="ru-RU" sz="7200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endParaRPr lang="ru-RU" sz="7200" dirty="0" smtClean="0">
              <a:solidFill>
                <a:srgbClr val="FF0000"/>
              </a:solidFill>
              <a:effectLst/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                  </a:t>
            </a:r>
            <a:r>
              <a:rPr lang="ru-RU" sz="72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Припев:</a:t>
            </a:r>
            <a:endParaRPr lang="ru-RU" sz="7200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99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Для нас - звонят колокола.</a:t>
            </a:r>
            <a:br>
              <a:rPr lang="ru-RU" sz="7200" b="1" dirty="0" smtClean="0">
                <a:solidFill>
                  <a:srgbClr val="99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7200" b="1" dirty="0" smtClean="0">
                <a:solidFill>
                  <a:srgbClr val="99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Всех нас - ждут новые дела</a:t>
            </a:r>
            <a:endParaRPr lang="ru-RU" sz="7200" b="1" dirty="0">
              <a:solidFill>
                <a:srgbClr val="99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99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И мы под куполом небес</a:t>
            </a:r>
            <a:endParaRPr lang="ru-RU" sz="7200" b="1" dirty="0">
              <a:solidFill>
                <a:srgbClr val="99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99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Свой вырастим могучий лес.</a:t>
            </a:r>
            <a:endParaRPr lang="ru-RU" sz="7200" b="1" dirty="0">
              <a:solidFill>
                <a:srgbClr val="99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endParaRPr lang="ru-RU" sz="7200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9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Эмблема школьного лесничества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 descr="G:\Конкурс\Эмблема 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432" y="1600200"/>
            <a:ext cx="4121135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997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8640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i="1" u="sng" dirty="0">
                <a:solidFill>
                  <a:srgbClr val="000099"/>
                </a:solidFill>
                <a:latin typeface="Times New Roman"/>
                <a:ea typeface="Times New Roman"/>
              </a:rPr>
              <a:t>Актив школьного лесничества</a:t>
            </a:r>
            <a:endParaRPr lang="ru-RU" sz="16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E36C0A"/>
                </a:solidFill>
                <a:latin typeface="Times New Roman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u="sng" dirty="0">
                <a:solidFill>
                  <a:srgbClr val="000099"/>
                </a:solidFill>
                <a:latin typeface="Times New Roman"/>
                <a:ea typeface="Times New Roman"/>
              </a:rPr>
              <a:t>Школьный лесничий</a:t>
            </a:r>
            <a:r>
              <a:rPr lang="ru-RU" b="1" dirty="0">
                <a:solidFill>
                  <a:srgbClr val="000099"/>
                </a:solidFill>
                <a:latin typeface="Times New Roman"/>
                <a:ea typeface="Times New Roman"/>
              </a:rPr>
              <a:t> -  </a:t>
            </a:r>
            <a:r>
              <a:rPr lang="ru-RU" b="1" i="1" dirty="0" err="1">
                <a:solidFill>
                  <a:srgbClr val="990000"/>
                </a:solidFill>
                <a:latin typeface="Times New Roman"/>
                <a:ea typeface="Times New Roman"/>
              </a:rPr>
              <a:t>Тепаева</a:t>
            </a:r>
            <a:r>
              <a:rPr lang="ru-RU" b="1" i="1" dirty="0">
                <a:solidFill>
                  <a:srgbClr val="990000"/>
                </a:solidFill>
                <a:latin typeface="Times New Roman"/>
                <a:ea typeface="Times New Roman"/>
              </a:rPr>
              <a:t> Татьяна</a:t>
            </a:r>
            <a:endParaRPr lang="ru-RU" sz="1600" b="1" i="1" dirty="0">
              <a:solidFill>
                <a:srgbClr val="99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u="sng" dirty="0">
                <a:solidFill>
                  <a:srgbClr val="000099"/>
                </a:solidFill>
                <a:latin typeface="Times New Roman"/>
                <a:ea typeface="Times New Roman"/>
              </a:rPr>
              <a:t>Заместитель лесничего</a:t>
            </a:r>
            <a:r>
              <a:rPr lang="ru-RU" b="1" dirty="0">
                <a:solidFill>
                  <a:srgbClr val="000099"/>
                </a:solidFill>
                <a:latin typeface="Times New Roman"/>
                <a:ea typeface="Times New Roman"/>
              </a:rPr>
              <a:t> </a:t>
            </a:r>
            <a:r>
              <a:rPr lang="ru-RU" b="1" i="1" dirty="0">
                <a:solidFill>
                  <a:srgbClr val="990000"/>
                </a:solidFill>
                <a:latin typeface="Times New Roman"/>
                <a:ea typeface="Times New Roman"/>
              </a:rPr>
              <a:t>– Попков Антон  </a:t>
            </a:r>
            <a:endParaRPr lang="ru-RU" sz="1600" b="1" i="1" dirty="0">
              <a:solidFill>
                <a:srgbClr val="99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20840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1.  Трудовой десант.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Лесник –  </a:t>
            </a:r>
            <a:r>
              <a:rPr lang="ru-RU" b="1" dirty="0" err="1">
                <a:solidFill>
                  <a:srgbClr val="943634"/>
                </a:solidFill>
                <a:latin typeface="Times New Roman"/>
                <a:ea typeface="Times New Roman"/>
              </a:rPr>
              <a:t>Шалин</a:t>
            </a: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 Виктор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       Работа  «Трудового десанта»  непосредственно связана с уходом за лесом и лесоразведением. За школьным лесничеством закреплена лесная площадь, разделённая на участки — обходы (или кварталы по данным лесоустройства), обходы закреплены за конкретным лесником, под руководством которого члены школьного лесничества осуществляют свою помощь лесу.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005064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2.   Питомник.</a:t>
            </a:r>
            <a:endParaRPr lang="ru-RU" dirty="0"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Лесник –  Фомин </a:t>
            </a:r>
            <a:r>
              <a:rPr lang="ru-RU" b="1" dirty="0" err="1">
                <a:solidFill>
                  <a:srgbClr val="943634"/>
                </a:solidFill>
                <a:latin typeface="Times New Roman"/>
                <a:ea typeface="Times New Roman"/>
              </a:rPr>
              <a:t>Никита</a:t>
            </a:r>
            <a:r>
              <a:rPr lang="ru-RU" dirty="0" err="1" smtClean="0">
                <a:latin typeface="Times New Roman"/>
                <a:ea typeface="Times New Roman"/>
              </a:rPr>
              <a:t>Члены</a:t>
            </a:r>
            <a:r>
              <a:rPr lang="ru-RU" dirty="0" smtClean="0">
                <a:latin typeface="Times New Roman"/>
                <a:ea typeface="Times New Roman"/>
              </a:rPr>
              <a:t>   </a:t>
            </a:r>
            <a:r>
              <a:rPr lang="ru-RU" dirty="0">
                <a:latin typeface="Times New Roman"/>
                <a:ea typeface="Times New Roman"/>
              </a:rPr>
              <a:t>сектора « Питомник» организуют зимнюю подкормку птиц и зверей, изготавливают и развешивают искусственные  гнездовья, сажают деревья и кустарники, очищают лес от мусора. Лесные бригады   работают   на пришкольном  питомнике лесничества.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22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3. Сектор борьбы с браконьерством (БСБ).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Лесник – Лаврентьева Мария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Сектор состоит из старшеклассников, задача которых — помогать соответствующим организациям в борьбе с браконьерством. Зимой проводятся целевые операции «Ёлочка», весной — «Берёзовый сок» и «Первоцветы». В летний период особое внимание уделяется охране лесных массивов от пожаров. Основная задача этого сектора — не наказание виновных, а предупреждение нарушений, информирование лесничеств и органов охраны природы о каких-либо факторах, представляющих угрозу природным объектам, разъяснительная работа среди населения о правилах поведения на природе.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417565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943634"/>
                </a:solidFill>
                <a:latin typeface="Times New Roman"/>
                <a:ea typeface="Times New Roman"/>
              </a:rPr>
              <a:t>4. </a:t>
            </a: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Биологический центр.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Лесник –  </a:t>
            </a:r>
            <a:r>
              <a:rPr lang="ru-RU" b="1" dirty="0" err="1">
                <a:solidFill>
                  <a:srgbClr val="943634"/>
                </a:solidFill>
                <a:latin typeface="Times New Roman"/>
                <a:ea typeface="Times New Roman"/>
              </a:rPr>
              <a:t>Мигицкая</a:t>
            </a: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 Елизавета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Учащиеся изучают жизнь животных и растений, ухаживают за ними. </a:t>
            </a:r>
            <a:r>
              <a:rPr lang="ru-RU" dirty="0" err="1">
                <a:latin typeface="Times New Roman"/>
                <a:ea typeface="Times New Roman"/>
              </a:rPr>
              <a:t>Биоцентр</a:t>
            </a:r>
            <a:r>
              <a:rPr lang="ru-RU" dirty="0">
                <a:latin typeface="Times New Roman"/>
                <a:ea typeface="Times New Roman"/>
              </a:rPr>
              <a:t>  это ветеринарная клиника, в которую несут раненых животных и оставшихся без родителей детенышей. Если это возможно, то вылеченное животное  отдается в добрые руки. Работа ведется  по паспортизации и огражде­нию муравейников, родников. 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6462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5.  Пресс- центр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Лесник – </a:t>
            </a:r>
            <a:r>
              <a:rPr lang="ru-RU" b="1" dirty="0" err="1">
                <a:solidFill>
                  <a:srgbClr val="943634"/>
                </a:solidFill>
                <a:latin typeface="Times New Roman"/>
                <a:ea typeface="Times New Roman"/>
              </a:rPr>
              <a:t>Мишарина</a:t>
            </a: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 Юлия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Задачи этого сектора включают в себя проведение экологических занятий в младших классах, экологических игр в детских садах. Проводятся открытые занятия перед учителями школы, родителями, организовываются  природоохранные акции в своем поселке.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413338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6. Экологический театр.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Лесник –Суляева Олеся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Состоит из учащихся, склонных к артистичности. Сценарии пишутся по произведениям писателей или самостоятельно. Одна из главных тематик — природоохранная.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149080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7. Малая академия.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Лесник - </a:t>
            </a:r>
            <a:r>
              <a:rPr lang="ru-RU" b="1" dirty="0" err="1">
                <a:solidFill>
                  <a:srgbClr val="943634"/>
                </a:solidFill>
                <a:latin typeface="Times New Roman"/>
                <a:ea typeface="Times New Roman"/>
              </a:rPr>
              <a:t>Девятаев</a:t>
            </a: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</a:rPr>
              <a:t> Олег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Этот сектор помогает учащимся правильно организовать исследования в природе  в школьных лабораториях, проводит подготовку к олимпиадам и конкурсам. Ведутся работы по изучению экологической обстановки в окрестностях населённой пункта, на реках. 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8087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20886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Операция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«Бунт»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1197605"/>
            <a:ext cx="56166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удем</a:t>
            </a:r>
          </a:p>
          <a:p>
            <a:endParaRPr lang="ru-RU" sz="4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бирать</a:t>
            </a:r>
          </a:p>
          <a:p>
            <a:endParaRPr lang="ru-RU" sz="4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аши</a:t>
            </a:r>
          </a:p>
          <a:p>
            <a:r>
              <a:rPr lang="ru-RU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ерритории</a:t>
            </a:r>
            <a:endParaRPr lang="ru-RU" sz="4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24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08" y="26709"/>
            <a:ext cx="4092552" cy="30602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287" y="0"/>
            <a:ext cx="4604831" cy="31966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17" y="3136125"/>
            <a:ext cx="3481301" cy="36885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585" y="3223365"/>
            <a:ext cx="4998237" cy="360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43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100</TotalTime>
  <Words>489</Words>
  <Application>Microsoft Office PowerPoint</Application>
  <PresentationFormat>Экран (4:3)</PresentationFormat>
  <Paragraphs>80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Школьное лесничество «Зелёный патруль»  МБОУ «Барашевская средняя общеобразовательная школа»  Теньгушевского муниципального района Республики Мордовия</vt:lpstr>
      <vt:lpstr>Презентация PowerPoint</vt:lpstr>
      <vt:lpstr> Гимн  Слова на мотив песни «Москва, звонят колокола» О.Газманова  </vt:lpstr>
      <vt:lpstr>Эмблема школьного лесничества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Школьное лесничество «Зелёный патруль»  МБОУ «Барашевская средняя общеобразовательная школа»  Теньгушевского муниципального района Республики Мордовия</dc:title>
  <dc:creator>server</dc:creator>
  <cp:lastModifiedBy>server</cp:lastModifiedBy>
  <cp:revision>15</cp:revision>
  <dcterms:created xsi:type="dcterms:W3CDTF">2013-04-08T08:38:01Z</dcterms:created>
  <dcterms:modified xsi:type="dcterms:W3CDTF">2013-04-08T11:47:59Z</dcterms:modified>
</cp:coreProperties>
</file>