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9" r:id="rId3"/>
    <p:sldId id="260" r:id="rId4"/>
    <p:sldId id="269" r:id="rId5"/>
    <p:sldId id="270" r:id="rId6"/>
    <p:sldId id="271" r:id="rId7"/>
    <p:sldId id="272" r:id="rId8"/>
    <p:sldId id="261" r:id="rId9"/>
    <p:sldId id="264" r:id="rId10"/>
    <p:sldId id="265" r:id="rId11"/>
    <p:sldId id="266" r:id="rId12"/>
    <p:sldId id="267" r:id="rId13"/>
    <p:sldId id="262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50" autoAdjust="0"/>
    <p:restoredTop sz="94660"/>
  </p:normalViewPr>
  <p:slideViewPr>
    <p:cSldViewPr>
      <p:cViewPr varScale="1">
        <p:scale>
          <a:sx n="74" d="100"/>
          <a:sy n="74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6C6713-37B7-43E8-A8D3-B86308304D2D}" type="doc">
      <dgm:prSet loTypeId="urn:microsoft.com/office/officeart/2005/8/layout/hProcess7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229C532-F750-4486-A221-9A00B197ADD0}">
      <dgm:prSet phldrT="[Текст]" phldr="1"/>
      <dgm:spPr/>
      <dgm:t>
        <a:bodyPr/>
        <a:lstStyle/>
        <a:p>
          <a:endParaRPr lang="ru-RU" dirty="0"/>
        </a:p>
      </dgm:t>
    </dgm:pt>
    <dgm:pt modelId="{13F4C99D-CB61-42AE-87D0-DE318ACD4BD0}" type="parTrans" cxnId="{707C0DA3-5EA3-45AC-B88B-A264E3FE475E}">
      <dgm:prSet/>
      <dgm:spPr/>
      <dgm:t>
        <a:bodyPr/>
        <a:lstStyle/>
        <a:p>
          <a:endParaRPr lang="ru-RU"/>
        </a:p>
      </dgm:t>
    </dgm:pt>
    <dgm:pt modelId="{1B92B872-2902-4C0B-994E-380716D9EAE7}" type="sibTrans" cxnId="{707C0DA3-5EA3-45AC-B88B-A264E3FE475E}">
      <dgm:prSet/>
      <dgm:spPr/>
      <dgm:t>
        <a:bodyPr/>
        <a:lstStyle/>
        <a:p>
          <a:endParaRPr lang="ru-RU"/>
        </a:p>
      </dgm:t>
    </dgm:pt>
    <dgm:pt modelId="{7628AA71-2601-429B-A37F-EDE0BC86815D}">
      <dgm:prSet phldrT="[Текст]"/>
      <dgm:spPr/>
      <dgm:t>
        <a:bodyPr/>
        <a:lstStyle/>
        <a:p>
          <a:r>
            <a:rPr lang="ru-RU" dirty="0" smtClean="0"/>
            <a:t>Что у меня есть сейчас</a:t>
          </a:r>
          <a:endParaRPr lang="ru-RU" dirty="0"/>
        </a:p>
      </dgm:t>
    </dgm:pt>
    <dgm:pt modelId="{51EC59E3-CA70-4722-AB16-486D1193F6B6}" type="parTrans" cxnId="{F370C98E-A773-443B-ABA0-BFBE0957DC34}">
      <dgm:prSet/>
      <dgm:spPr/>
      <dgm:t>
        <a:bodyPr/>
        <a:lstStyle/>
        <a:p>
          <a:endParaRPr lang="ru-RU"/>
        </a:p>
      </dgm:t>
    </dgm:pt>
    <dgm:pt modelId="{FDFA8370-490E-4DCA-BD5E-D1C9A9F569D5}" type="sibTrans" cxnId="{F370C98E-A773-443B-ABA0-BFBE0957DC34}">
      <dgm:prSet/>
      <dgm:spPr/>
      <dgm:t>
        <a:bodyPr/>
        <a:lstStyle/>
        <a:p>
          <a:endParaRPr lang="ru-RU"/>
        </a:p>
      </dgm:t>
    </dgm:pt>
    <dgm:pt modelId="{ABB0379A-E5F7-4E7A-A613-96750E568BB1}">
      <dgm:prSet phldrT="[Текст]" phldr="1"/>
      <dgm:spPr/>
      <dgm:t>
        <a:bodyPr/>
        <a:lstStyle/>
        <a:p>
          <a:endParaRPr lang="ru-RU"/>
        </a:p>
      </dgm:t>
    </dgm:pt>
    <dgm:pt modelId="{E5FB29B3-3C6C-48ED-B07E-E645B16B098A}" type="parTrans" cxnId="{B0A23F49-9B9B-442D-96E0-EF9EAF931A7B}">
      <dgm:prSet/>
      <dgm:spPr/>
      <dgm:t>
        <a:bodyPr/>
        <a:lstStyle/>
        <a:p>
          <a:endParaRPr lang="ru-RU"/>
        </a:p>
      </dgm:t>
    </dgm:pt>
    <dgm:pt modelId="{01D6C981-01A1-4CC1-A079-1A9A053BF073}" type="sibTrans" cxnId="{B0A23F49-9B9B-442D-96E0-EF9EAF931A7B}">
      <dgm:prSet/>
      <dgm:spPr/>
      <dgm:t>
        <a:bodyPr/>
        <a:lstStyle/>
        <a:p>
          <a:endParaRPr lang="ru-RU"/>
        </a:p>
      </dgm:t>
    </dgm:pt>
    <dgm:pt modelId="{30D62512-0F66-4314-9DE5-135B505E9482}">
      <dgm:prSet phldrT="[Текст]"/>
      <dgm:spPr/>
      <dgm:t>
        <a:bodyPr/>
        <a:lstStyle/>
        <a:p>
          <a:r>
            <a:rPr lang="ru-RU" dirty="0" smtClean="0"/>
            <a:t>Должен сделать</a:t>
          </a:r>
          <a:endParaRPr lang="ru-RU" dirty="0"/>
        </a:p>
      </dgm:t>
    </dgm:pt>
    <dgm:pt modelId="{A9808668-AFF9-429D-8180-406569D56CB5}" type="parTrans" cxnId="{4363B856-E32A-435B-B4DB-4A24237DFD61}">
      <dgm:prSet/>
      <dgm:spPr/>
      <dgm:t>
        <a:bodyPr/>
        <a:lstStyle/>
        <a:p>
          <a:endParaRPr lang="ru-RU"/>
        </a:p>
      </dgm:t>
    </dgm:pt>
    <dgm:pt modelId="{4F5293E8-5FF2-459C-8D5F-50A037A15A48}" type="sibTrans" cxnId="{4363B856-E32A-435B-B4DB-4A24237DFD61}">
      <dgm:prSet/>
      <dgm:spPr/>
      <dgm:t>
        <a:bodyPr/>
        <a:lstStyle/>
        <a:p>
          <a:endParaRPr lang="ru-RU"/>
        </a:p>
      </dgm:t>
    </dgm:pt>
    <dgm:pt modelId="{E8FA53D8-2032-4A99-B60E-96260B21D4AE}">
      <dgm:prSet phldrT="[Текст]" phldr="1"/>
      <dgm:spPr/>
      <dgm:t>
        <a:bodyPr/>
        <a:lstStyle/>
        <a:p>
          <a:endParaRPr lang="ru-RU"/>
        </a:p>
      </dgm:t>
    </dgm:pt>
    <dgm:pt modelId="{780F051C-48D5-4D52-BE91-633C823A6459}" type="parTrans" cxnId="{1F72413F-EB12-446A-BC2D-4B284E7A5F0D}">
      <dgm:prSet/>
      <dgm:spPr/>
      <dgm:t>
        <a:bodyPr/>
        <a:lstStyle/>
        <a:p>
          <a:endParaRPr lang="ru-RU"/>
        </a:p>
      </dgm:t>
    </dgm:pt>
    <dgm:pt modelId="{E27A6E5A-0A95-4B71-899B-6927CB527F58}" type="sibTrans" cxnId="{1F72413F-EB12-446A-BC2D-4B284E7A5F0D}">
      <dgm:prSet/>
      <dgm:spPr/>
      <dgm:t>
        <a:bodyPr/>
        <a:lstStyle/>
        <a:p>
          <a:endParaRPr lang="ru-RU"/>
        </a:p>
      </dgm:t>
    </dgm:pt>
    <dgm:pt modelId="{2F73023D-32F0-4F86-ABA7-C42730588884}">
      <dgm:prSet phldrT="[Текст]"/>
      <dgm:spPr/>
      <dgm:t>
        <a:bodyPr/>
        <a:lstStyle/>
        <a:p>
          <a:r>
            <a:rPr lang="ru-RU" dirty="0" smtClean="0"/>
            <a:t>Чего я хочу через… лет</a:t>
          </a:r>
          <a:endParaRPr lang="ru-RU" dirty="0"/>
        </a:p>
      </dgm:t>
    </dgm:pt>
    <dgm:pt modelId="{10A28F44-AD46-459C-B72B-34A82DE1FC35}" type="parTrans" cxnId="{777C999F-A45C-46F4-9B97-B1BF9423CD1E}">
      <dgm:prSet/>
      <dgm:spPr/>
      <dgm:t>
        <a:bodyPr/>
        <a:lstStyle/>
        <a:p>
          <a:endParaRPr lang="ru-RU"/>
        </a:p>
      </dgm:t>
    </dgm:pt>
    <dgm:pt modelId="{597F7FB8-D702-4514-8CE3-7FA84FCA8490}" type="sibTrans" cxnId="{777C999F-A45C-46F4-9B97-B1BF9423CD1E}">
      <dgm:prSet/>
      <dgm:spPr/>
      <dgm:t>
        <a:bodyPr/>
        <a:lstStyle/>
        <a:p>
          <a:endParaRPr lang="ru-RU"/>
        </a:p>
      </dgm:t>
    </dgm:pt>
    <dgm:pt modelId="{D03B4CC9-DCF5-4DE3-B495-6E0C2E07C005}" type="pres">
      <dgm:prSet presAssocID="{376C6713-37B7-43E8-A8D3-B86308304D2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EBB93C-4BA1-4229-B1F9-1A17C44AF51F}" type="pres">
      <dgm:prSet presAssocID="{9229C532-F750-4486-A221-9A00B197ADD0}" presName="compositeNode" presStyleCnt="0">
        <dgm:presLayoutVars>
          <dgm:bulletEnabled val="1"/>
        </dgm:presLayoutVars>
      </dgm:prSet>
      <dgm:spPr/>
    </dgm:pt>
    <dgm:pt modelId="{6F608BF9-9F14-40EC-B20C-43403DA17448}" type="pres">
      <dgm:prSet presAssocID="{9229C532-F750-4486-A221-9A00B197ADD0}" presName="bgRect" presStyleLbl="node1" presStyleIdx="0" presStyleCnt="3" custScaleX="108447" custScaleY="60175" custLinFactNeighborX="-4289" custLinFactNeighborY="-6674"/>
      <dgm:spPr/>
      <dgm:t>
        <a:bodyPr/>
        <a:lstStyle/>
        <a:p>
          <a:endParaRPr lang="ru-RU"/>
        </a:p>
      </dgm:t>
    </dgm:pt>
    <dgm:pt modelId="{E1E0AA4B-ED71-489B-9587-A98A2340EEC5}" type="pres">
      <dgm:prSet presAssocID="{9229C532-F750-4486-A221-9A00B197ADD0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8D5C98-F45C-4007-91E7-F5F174E4DCD8}" type="pres">
      <dgm:prSet presAssocID="{9229C532-F750-4486-A221-9A00B197ADD0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C05383-2078-4BBE-9A58-CA3A0A2A8767}" type="pres">
      <dgm:prSet presAssocID="{1B92B872-2902-4C0B-994E-380716D9EAE7}" presName="hSp" presStyleCnt="0"/>
      <dgm:spPr/>
    </dgm:pt>
    <dgm:pt modelId="{DD9C9B12-47B9-44BF-83F6-DAE4B0A90E85}" type="pres">
      <dgm:prSet presAssocID="{1B92B872-2902-4C0B-994E-380716D9EAE7}" presName="vProcSp" presStyleCnt="0"/>
      <dgm:spPr/>
    </dgm:pt>
    <dgm:pt modelId="{791B5B45-8A65-4F29-85FA-5109E617BBE5}" type="pres">
      <dgm:prSet presAssocID="{1B92B872-2902-4C0B-994E-380716D9EAE7}" presName="vSp1" presStyleCnt="0"/>
      <dgm:spPr/>
    </dgm:pt>
    <dgm:pt modelId="{EAE93833-4E6C-4381-8B62-8A55ABA96082}" type="pres">
      <dgm:prSet presAssocID="{1B92B872-2902-4C0B-994E-380716D9EAE7}" presName="simulatedConn" presStyleLbl="solidFgAcc1" presStyleIdx="0" presStyleCnt="2" custLinFactY="-151727" custLinFactNeighborX="-11132" custLinFactNeighborY="-200000"/>
      <dgm:spPr/>
    </dgm:pt>
    <dgm:pt modelId="{3403B8C1-9DD1-4522-BC88-302196CB277C}" type="pres">
      <dgm:prSet presAssocID="{1B92B872-2902-4C0B-994E-380716D9EAE7}" presName="vSp2" presStyleCnt="0"/>
      <dgm:spPr/>
    </dgm:pt>
    <dgm:pt modelId="{BD7EFCED-9E4B-468E-A939-415D3ED3DAC0}" type="pres">
      <dgm:prSet presAssocID="{1B92B872-2902-4C0B-994E-380716D9EAE7}" presName="sibTrans" presStyleCnt="0"/>
      <dgm:spPr/>
    </dgm:pt>
    <dgm:pt modelId="{6632A17C-2C29-49E8-B928-F7695FF72586}" type="pres">
      <dgm:prSet presAssocID="{ABB0379A-E5F7-4E7A-A613-96750E568BB1}" presName="compositeNode" presStyleCnt="0">
        <dgm:presLayoutVars>
          <dgm:bulletEnabled val="1"/>
        </dgm:presLayoutVars>
      </dgm:prSet>
      <dgm:spPr/>
    </dgm:pt>
    <dgm:pt modelId="{44A17414-A078-4C38-A80B-13C2B7FA6023}" type="pres">
      <dgm:prSet presAssocID="{ABB0379A-E5F7-4E7A-A613-96750E568BB1}" presName="bgRect" presStyleLbl="node1" presStyleIdx="1" presStyleCnt="3" custScaleY="59127" custLinFactNeighborX="1519" custLinFactNeighborY="61063"/>
      <dgm:spPr/>
      <dgm:t>
        <a:bodyPr/>
        <a:lstStyle/>
        <a:p>
          <a:endParaRPr lang="ru-RU"/>
        </a:p>
      </dgm:t>
    </dgm:pt>
    <dgm:pt modelId="{D0B4E231-E30B-4B38-B5EE-876F15ECB751}" type="pres">
      <dgm:prSet presAssocID="{ABB0379A-E5F7-4E7A-A613-96750E568BB1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9F73B3-D6A8-45E7-A74C-3C1230CF2468}" type="pres">
      <dgm:prSet presAssocID="{ABB0379A-E5F7-4E7A-A613-96750E568BB1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278AA8-6EBA-4A8B-871A-E9844B3B2C9F}" type="pres">
      <dgm:prSet presAssocID="{01D6C981-01A1-4CC1-A079-1A9A053BF073}" presName="hSp" presStyleCnt="0"/>
      <dgm:spPr/>
    </dgm:pt>
    <dgm:pt modelId="{2FD644DE-0939-429E-896E-05711CE9B1A6}" type="pres">
      <dgm:prSet presAssocID="{01D6C981-01A1-4CC1-A079-1A9A053BF073}" presName="vProcSp" presStyleCnt="0"/>
      <dgm:spPr/>
    </dgm:pt>
    <dgm:pt modelId="{3107596C-3887-4AD8-BBFE-3A98D5D689CA}" type="pres">
      <dgm:prSet presAssocID="{01D6C981-01A1-4CC1-A079-1A9A053BF073}" presName="vSp1" presStyleCnt="0"/>
      <dgm:spPr/>
    </dgm:pt>
    <dgm:pt modelId="{0598CC63-003F-4E2E-9295-165774FCA45A}" type="pres">
      <dgm:prSet presAssocID="{01D6C981-01A1-4CC1-A079-1A9A053BF073}" presName="simulatedConn" presStyleLbl="solidFgAcc1" presStyleIdx="1" presStyleCnt="2" custLinFactY="-119665" custLinFactNeighborX="27800" custLinFactNeighborY="-200000"/>
      <dgm:spPr/>
    </dgm:pt>
    <dgm:pt modelId="{CFB1F5C1-D224-467B-A186-F0173EFC39B0}" type="pres">
      <dgm:prSet presAssocID="{01D6C981-01A1-4CC1-A079-1A9A053BF073}" presName="vSp2" presStyleCnt="0"/>
      <dgm:spPr/>
    </dgm:pt>
    <dgm:pt modelId="{6DAE1CAF-449D-443D-B406-AC7AC76A3672}" type="pres">
      <dgm:prSet presAssocID="{01D6C981-01A1-4CC1-A079-1A9A053BF073}" presName="sibTrans" presStyleCnt="0"/>
      <dgm:spPr/>
    </dgm:pt>
    <dgm:pt modelId="{986C5CDC-C3F3-442B-BFB1-E4BA885E6EEF}" type="pres">
      <dgm:prSet presAssocID="{E8FA53D8-2032-4A99-B60E-96260B21D4AE}" presName="compositeNode" presStyleCnt="0">
        <dgm:presLayoutVars>
          <dgm:bulletEnabled val="1"/>
        </dgm:presLayoutVars>
      </dgm:prSet>
      <dgm:spPr/>
    </dgm:pt>
    <dgm:pt modelId="{F96F3925-5F55-4910-825D-83999B0C2EAD}" type="pres">
      <dgm:prSet presAssocID="{E8FA53D8-2032-4A99-B60E-96260B21D4AE}" presName="bgRect" presStyleLbl="node1" presStyleIdx="2" presStyleCnt="3" custScaleY="62229"/>
      <dgm:spPr/>
      <dgm:t>
        <a:bodyPr/>
        <a:lstStyle/>
        <a:p>
          <a:endParaRPr lang="ru-RU"/>
        </a:p>
      </dgm:t>
    </dgm:pt>
    <dgm:pt modelId="{F5C2D3E6-03B0-46A7-9139-C7F14A952EEA}" type="pres">
      <dgm:prSet presAssocID="{E8FA53D8-2032-4A99-B60E-96260B21D4AE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97DF04-3ACA-4016-9763-9BF4B623108A}" type="pres">
      <dgm:prSet presAssocID="{E8FA53D8-2032-4A99-B60E-96260B21D4AE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58FE70-82FC-4518-8931-973673E5E95B}" type="presOf" srcId="{30D62512-0F66-4314-9DE5-135B505E9482}" destId="{F29F73B3-D6A8-45E7-A74C-3C1230CF2468}" srcOrd="0" destOrd="0" presId="urn:microsoft.com/office/officeart/2005/8/layout/hProcess7"/>
    <dgm:cxn modelId="{DD9D1519-6AC1-401E-AF81-B494C1A82808}" type="presOf" srcId="{9229C532-F750-4486-A221-9A00B197ADD0}" destId="{E1E0AA4B-ED71-489B-9587-A98A2340EEC5}" srcOrd="1" destOrd="0" presId="urn:microsoft.com/office/officeart/2005/8/layout/hProcess7"/>
    <dgm:cxn modelId="{B0A23F49-9B9B-442D-96E0-EF9EAF931A7B}" srcId="{376C6713-37B7-43E8-A8D3-B86308304D2D}" destId="{ABB0379A-E5F7-4E7A-A613-96750E568BB1}" srcOrd="1" destOrd="0" parTransId="{E5FB29B3-3C6C-48ED-B07E-E645B16B098A}" sibTransId="{01D6C981-01A1-4CC1-A079-1A9A053BF073}"/>
    <dgm:cxn modelId="{EF054FCD-022F-41BE-A88C-EA0E5EABF33D}" type="presOf" srcId="{ABB0379A-E5F7-4E7A-A613-96750E568BB1}" destId="{44A17414-A078-4C38-A80B-13C2B7FA6023}" srcOrd="0" destOrd="0" presId="urn:microsoft.com/office/officeart/2005/8/layout/hProcess7"/>
    <dgm:cxn modelId="{F370C98E-A773-443B-ABA0-BFBE0957DC34}" srcId="{9229C532-F750-4486-A221-9A00B197ADD0}" destId="{7628AA71-2601-429B-A37F-EDE0BC86815D}" srcOrd="0" destOrd="0" parTransId="{51EC59E3-CA70-4722-AB16-486D1193F6B6}" sibTransId="{FDFA8370-490E-4DCA-BD5E-D1C9A9F569D5}"/>
    <dgm:cxn modelId="{4363B856-E32A-435B-B4DB-4A24237DFD61}" srcId="{ABB0379A-E5F7-4E7A-A613-96750E568BB1}" destId="{30D62512-0F66-4314-9DE5-135B505E9482}" srcOrd="0" destOrd="0" parTransId="{A9808668-AFF9-429D-8180-406569D56CB5}" sibTransId="{4F5293E8-5FF2-459C-8D5F-50A037A15A48}"/>
    <dgm:cxn modelId="{1F72413F-EB12-446A-BC2D-4B284E7A5F0D}" srcId="{376C6713-37B7-43E8-A8D3-B86308304D2D}" destId="{E8FA53D8-2032-4A99-B60E-96260B21D4AE}" srcOrd="2" destOrd="0" parTransId="{780F051C-48D5-4D52-BE91-633C823A6459}" sibTransId="{E27A6E5A-0A95-4B71-899B-6927CB527F58}"/>
    <dgm:cxn modelId="{8E5AF117-26B1-4672-997F-BE78C68A3593}" type="presOf" srcId="{E8FA53D8-2032-4A99-B60E-96260B21D4AE}" destId="{F96F3925-5F55-4910-825D-83999B0C2EAD}" srcOrd="0" destOrd="0" presId="urn:microsoft.com/office/officeart/2005/8/layout/hProcess7"/>
    <dgm:cxn modelId="{EC4D0814-6416-4A92-A069-70BC599B28C1}" type="presOf" srcId="{2F73023D-32F0-4F86-ABA7-C42730588884}" destId="{A797DF04-3ACA-4016-9763-9BF4B623108A}" srcOrd="0" destOrd="0" presId="urn:microsoft.com/office/officeart/2005/8/layout/hProcess7"/>
    <dgm:cxn modelId="{64E393F5-C1F2-4435-A6CE-3C9FCF68356B}" type="presOf" srcId="{7628AA71-2601-429B-A37F-EDE0BC86815D}" destId="{0C8D5C98-F45C-4007-91E7-F5F174E4DCD8}" srcOrd="0" destOrd="0" presId="urn:microsoft.com/office/officeart/2005/8/layout/hProcess7"/>
    <dgm:cxn modelId="{E6B2317E-DDDD-4B65-8493-EA78C0347153}" type="presOf" srcId="{376C6713-37B7-43E8-A8D3-B86308304D2D}" destId="{D03B4CC9-DCF5-4DE3-B495-6E0C2E07C005}" srcOrd="0" destOrd="0" presId="urn:microsoft.com/office/officeart/2005/8/layout/hProcess7"/>
    <dgm:cxn modelId="{BE40070B-DBAB-4469-8B39-EEE0745AA0BA}" type="presOf" srcId="{9229C532-F750-4486-A221-9A00B197ADD0}" destId="{6F608BF9-9F14-40EC-B20C-43403DA17448}" srcOrd="0" destOrd="0" presId="urn:microsoft.com/office/officeart/2005/8/layout/hProcess7"/>
    <dgm:cxn modelId="{707C0DA3-5EA3-45AC-B88B-A264E3FE475E}" srcId="{376C6713-37B7-43E8-A8D3-B86308304D2D}" destId="{9229C532-F750-4486-A221-9A00B197ADD0}" srcOrd="0" destOrd="0" parTransId="{13F4C99D-CB61-42AE-87D0-DE318ACD4BD0}" sibTransId="{1B92B872-2902-4C0B-994E-380716D9EAE7}"/>
    <dgm:cxn modelId="{8181EF00-D6B4-48EE-9635-98F5486CE618}" type="presOf" srcId="{E8FA53D8-2032-4A99-B60E-96260B21D4AE}" destId="{F5C2D3E6-03B0-46A7-9139-C7F14A952EEA}" srcOrd="1" destOrd="0" presId="urn:microsoft.com/office/officeart/2005/8/layout/hProcess7"/>
    <dgm:cxn modelId="{2FBEF439-9565-4B9F-9703-F8CC86F5CC9C}" type="presOf" srcId="{ABB0379A-E5F7-4E7A-A613-96750E568BB1}" destId="{D0B4E231-E30B-4B38-B5EE-876F15ECB751}" srcOrd="1" destOrd="0" presId="urn:microsoft.com/office/officeart/2005/8/layout/hProcess7"/>
    <dgm:cxn modelId="{777C999F-A45C-46F4-9B97-B1BF9423CD1E}" srcId="{E8FA53D8-2032-4A99-B60E-96260B21D4AE}" destId="{2F73023D-32F0-4F86-ABA7-C42730588884}" srcOrd="0" destOrd="0" parTransId="{10A28F44-AD46-459C-B72B-34A82DE1FC35}" sibTransId="{597F7FB8-D702-4514-8CE3-7FA84FCA8490}"/>
    <dgm:cxn modelId="{E499FA9D-84FF-48ED-9340-59AF371BFFDE}" type="presParOf" srcId="{D03B4CC9-DCF5-4DE3-B495-6E0C2E07C005}" destId="{07EBB93C-4BA1-4229-B1F9-1A17C44AF51F}" srcOrd="0" destOrd="0" presId="urn:microsoft.com/office/officeart/2005/8/layout/hProcess7"/>
    <dgm:cxn modelId="{3805ECB6-372A-469E-B8B9-40F0772A6C29}" type="presParOf" srcId="{07EBB93C-4BA1-4229-B1F9-1A17C44AF51F}" destId="{6F608BF9-9F14-40EC-B20C-43403DA17448}" srcOrd="0" destOrd="0" presId="urn:microsoft.com/office/officeart/2005/8/layout/hProcess7"/>
    <dgm:cxn modelId="{7DADB488-8F89-48DF-8A41-3B05BD21C781}" type="presParOf" srcId="{07EBB93C-4BA1-4229-B1F9-1A17C44AF51F}" destId="{E1E0AA4B-ED71-489B-9587-A98A2340EEC5}" srcOrd="1" destOrd="0" presId="urn:microsoft.com/office/officeart/2005/8/layout/hProcess7"/>
    <dgm:cxn modelId="{DC47BAAC-A60F-42BF-80EA-41F991A0A08D}" type="presParOf" srcId="{07EBB93C-4BA1-4229-B1F9-1A17C44AF51F}" destId="{0C8D5C98-F45C-4007-91E7-F5F174E4DCD8}" srcOrd="2" destOrd="0" presId="urn:microsoft.com/office/officeart/2005/8/layout/hProcess7"/>
    <dgm:cxn modelId="{691FFEEB-1788-4406-8F17-563E46AD7814}" type="presParOf" srcId="{D03B4CC9-DCF5-4DE3-B495-6E0C2E07C005}" destId="{C7C05383-2078-4BBE-9A58-CA3A0A2A8767}" srcOrd="1" destOrd="0" presId="urn:microsoft.com/office/officeart/2005/8/layout/hProcess7"/>
    <dgm:cxn modelId="{7089AD01-5F4F-4ECB-BF3B-F4D9FFECFD53}" type="presParOf" srcId="{D03B4CC9-DCF5-4DE3-B495-6E0C2E07C005}" destId="{DD9C9B12-47B9-44BF-83F6-DAE4B0A90E85}" srcOrd="2" destOrd="0" presId="urn:microsoft.com/office/officeart/2005/8/layout/hProcess7"/>
    <dgm:cxn modelId="{F745B37A-FCD0-496F-B907-8150A40F84AD}" type="presParOf" srcId="{DD9C9B12-47B9-44BF-83F6-DAE4B0A90E85}" destId="{791B5B45-8A65-4F29-85FA-5109E617BBE5}" srcOrd="0" destOrd="0" presId="urn:microsoft.com/office/officeart/2005/8/layout/hProcess7"/>
    <dgm:cxn modelId="{85149323-96E0-4294-AF5C-7D16A63A9B33}" type="presParOf" srcId="{DD9C9B12-47B9-44BF-83F6-DAE4B0A90E85}" destId="{EAE93833-4E6C-4381-8B62-8A55ABA96082}" srcOrd="1" destOrd="0" presId="urn:microsoft.com/office/officeart/2005/8/layout/hProcess7"/>
    <dgm:cxn modelId="{ED424ACC-6855-43CB-8BF2-8CDE09777210}" type="presParOf" srcId="{DD9C9B12-47B9-44BF-83F6-DAE4B0A90E85}" destId="{3403B8C1-9DD1-4522-BC88-302196CB277C}" srcOrd="2" destOrd="0" presId="urn:microsoft.com/office/officeart/2005/8/layout/hProcess7"/>
    <dgm:cxn modelId="{4D6DD451-9038-4E83-9141-1E68780E756D}" type="presParOf" srcId="{D03B4CC9-DCF5-4DE3-B495-6E0C2E07C005}" destId="{BD7EFCED-9E4B-468E-A939-415D3ED3DAC0}" srcOrd="3" destOrd="0" presId="urn:microsoft.com/office/officeart/2005/8/layout/hProcess7"/>
    <dgm:cxn modelId="{BBCC7429-96B2-49A3-B813-8BB1D8E0873D}" type="presParOf" srcId="{D03B4CC9-DCF5-4DE3-B495-6E0C2E07C005}" destId="{6632A17C-2C29-49E8-B928-F7695FF72586}" srcOrd="4" destOrd="0" presId="urn:microsoft.com/office/officeart/2005/8/layout/hProcess7"/>
    <dgm:cxn modelId="{131F9993-D28E-4E07-976E-61E011B64757}" type="presParOf" srcId="{6632A17C-2C29-49E8-B928-F7695FF72586}" destId="{44A17414-A078-4C38-A80B-13C2B7FA6023}" srcOrd="0" destOrd="0" presId="urn:microsoft.com/office/officeart/2005/8/layout/hProcess7"/>
    <dgm:cxn modelId="{7F611201-11C7-4644-BAD3-8F56D67FBB63}" type="presParOf" srcId="{6632A17C-2C29-49E8-B928-F7695FF72586}" destId="{D0B4E231-E30B-4B38-B5EE-876F15ECB751}" srcOrd="1" destOrd="0" presId="urn:microsoft.com/office/officeart/2005/8/layout/hProcess7"/>
    <dgm:cxn modelId="{D60BF0DF-03B2-4BA1-9B9B-09F252D007AA}" type="presParOf" srcId="{6632A17C-2C29-49E8-B928-F7695FF72586}" destId="{F29F73B3-D6A8-45E7-A74C-3C1230CF2468}" srcOrd="2" destOrd="0" presId="urn:microsoft.com/office/officeart/2005/8/layout/hProcess7"/>
    <dgm:cxn modelId="{9DE14C93-653F-44C8-AF72-61279C22CD47}" type="presParOf" srcId="{D03B4CC9-DCF5-4DE3-B495-6E0C2E07C005}" destId="{F3278AA8-6EBA-4A8B-871A-E9844B3B2C9F}" srcOrd="5" destOrd="0" presId="urn:microsoft.com/office/officeart/2005/8/layout/hProcess7"/>
    <dgm:cxn modelId="{2E7BD77A-32E5-47FB-A358-022B15920279}" type="presParOf" srcId="{D03B4CC9-DCF5-4DE3-B495-6E0C2E07C005}" destId="{2FD644DE-0939-429E-896E-05711CE9B1A6}" srcOrd="6" destOrd="0" presId="urn:microsoft.com/office/officeart/2005/8/layout/hProcess7"/>
    <dgm:cxn modelId="{48EE893A-F5E8-4657-958B-6D06C06C1956}" type="presParOf" srcId="{2FD644DE-0939-429E-896E-05711CE9B1A6}" destId="{3107596C-3887-4AD8-BBFE-3A98D5D689CA}" srcOrd="0" destOrd="0" presId="urn:microsoft.com/office/officeart/2005/8/layout/hProcess7"/>
    <dgm:cxn modelId="{6B57224C-839E-4C88-91CB-781ABEE93021}" type="presParOf" srcId="{2FD644DE-0939-429E-896E-05711CE9B1A6}" destId="{0598CC63-003F-4E2E-9295-165774FCA45A}" srcOrd="1" destOrd="0" presId="urn:microsoft.com/office/officeart/2005/8/layout/hProcess7"/>
    <dgm:cxn modelId="{9B3FB967-8599-4B04-90E6-F24FC222D5D2}" type="presParOf" srcId="{2FD644DE-0939-429E-896E-05711CE9B1A6}" destId="{CFB1F5C1-D224-467B-A186-F0173EFC39B0}" srcOrd="2" destOrd="0" presId="urn:microsoft.com/office/officeart/2005/8/layout/hProcess7"/>
    <dgm:cxn modelId="{441BC4C6-6C05-4201-ABB4-4E40107AA0F9}" type="presParOf" srcId="{D03B4CC9-DCF5-4DE3-B495-6E0C2E07C005}" destId="{6DAE1CAF-449D-443D-B406-AC7AC76A3672}" srcOrd="7" destOrd="0" presId="urn:microsoft.com/office/officeart/2005/8/layout/hProcess7"/>
    <dgm:cxn modelId="{8B5EA0BA-D27B-4396-A400-792DA3DC9F45}" type="presParOf" srcId="{D03B4CC9-DCF5-4DE3-B495-6E0C2E07C005}" destId="{986C5CDC-C3F3-442B-BFB1-E4BA885E6EEF}" srcOrd="8" destOrd="0" presId="urn:microsoft.com/office/officeart/2005/8/layout/hProcess7"/>
    <dgm:cxn modelId="{041E2723-F4FE-491F-8486-B1B5FD1B7AF7}" type="presParOf" srcId="{986C5CDC-C3F3-442B-BFB1-E4BA885E6EEF}" destId="{F96F3925-5F55-4910-825D-83999B0C2EAD}" srcOrd="0" destOrd="0" presId="urn:microsoft.com/office/officeart/2005/8/layout/hProcess7"/>
    <dgm:cxn modelId="{89AF7508-8126-4ED0-A70D-8322332F7DDB}" type="presParOf" srcId="{986C5CDC-C3F3-442B-BFB1-E4BA885E6EEF}" destId="{F5C2D3E6-03B0-46A7-9139-C7F14A952EEA}" srcOrd="1" destOrd="0" presId="urn:microsoft.com/office/officeart/2005/8/layout/hProcess7"/>
    <dgm:cxn modelId="{5973BE3F-6092-4114-9CE3-9204A94DED2A}" type="presParOf" srcId="{986C5CDC-C3F3-442B-BFB1-E4BA885E6EEF}" destId="{A797DF04-3ACA-4016-9763-9BF4B623108A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608BF9-9F14-40EC-B20C-43403DA17448}">
      <dsp:nvSpPr>
        <dsp:cNvPr id="0" name=""/>
        <dsp:cNvSpPr/>
      </dsp:nvSpPr>
      <dsp:spPr>
        <a:xfrm>
          <a:off x="0" y="0"/>
          <a:ext cx="3091785" cy="919771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5151" rIns="84455" bIns="0" numCol="1" spcCol="1270" anchor="t" anchorCtr="0">
          <a:noAutofit/>
        </a:bodyPr>
        <a:lstStyle/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16200000">
        <a:off x="-67927" y="67927"/>
        <a:ext cx="754212" cy="618357"/>
      </dsp:txXfrm>
    </dsp:sp>
    <dsp:sp modelId="{0C8D5C98-F45C-4007-91E7-F5F174E4DCD8}">
      <dsp:nvSpPr>
        <dsp:cNvPr id="0" name=""/>
        <dsp:cNvSpPr/>
      </dsp:nvSpPr>
      <dsp:spPr>
        <a:xfrm>
          <a:off x="600897" y="0"/>
          <a:ext cx="2303380" cy="919771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Что у меня есть сейчас</a:t>
          </a:r>
          <a:endParaRPr lang="ru-RU" sz="2800" kern="1200" dirty="0"/>
        </a:p>
      </dsp:txBody>
      <dsp:txXfrm>
        <a:off x="600897" y="0"/>
        <a:ext cx="2303380" cy="919771"/>
      </dsp:txXfrm>
    </dsp:sp>
    <dsp:sp modelId="{44A17414-A078-4C38-A80B-13C2B7FA6023}">
      <dsp:nvSpPr>
        <dsp:cNvPr id="0" name=""/>
        <dsp:cNvSpPr/>
      </dsp:nvSpPr>
      <dsp:spPr>
        <a:xfrm>
          <a:off x="3236520" y="624741"/>
          <a:ext cx="2850964" cy="903753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80010" bIns="0" numCol="1" spcCol="1270" anchor="t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6200000">
        <a:off x="3151078" y="710184"/>
        <a:ext cx="741077" cy="570192"/>
      </dsp:txXfrm>
    </dsp:sp>
    <dsp:sp modelId="{EAE93833-4E6C-4381-8B62-8A55ABA96082}">
      <dsp:nvSpPr>
        <dsp:cNvPr id="0" name=""/>
        <dsp:cNvSpPr/>
      </dsp:nvSpPr>
      <dsp:spPr>
        <a:xfrm rot="5400000">
          <a:off x="3047516" y="546544"/>
          <a:ext cx="224694" cy="427644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9F73B3-D6A8-45E7-A74C-3C1230CF2468}">
      <dsp:nvSpPr>
        <dsp:cNvPr id="0" name=""/>
        <dsp:cNvSpPr/>
      </dsp:nvSpPr>
      <dsp:spPr>
        <a:xfrm>
          <a:off x="3806713" y="624741"/>
          <a:ext cx="2123968" cy="903753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Должен сделать</a:t>
          </a:r>
          <a:endParaRPr lang="ru-RU" sz="2800" kern="1200" dirty="0"/>
        </a:p>
      </dsp:txBody>
      <dsp:txXfrm>
        <a:off x="3806713" y="624741"/>
        <a:ext cx="2123968" cy="903753"/>
      </dsp:txXfrm>
    </dsp:sp>
    <dsp:sp modelId="{F96F3925-5F55-4910-825D-83999B0C2EAD}">
      <dsp:nvSpPr>
        <dsp:cNvPr id="0" name=""/>
        <dsp:cNvSpPr/>
      </dsp:nvSpPr>
      <dsp:spPr>
        <a:xfrm>
          <a:off x="6143963" y="285"/>
          <a:ext cx="2850964" cy="951167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5151" rIns="84455" bIns="0" numCol="1" spcCol="1270" anchor="t" anchorCtr="0">
          <a:noAutofit/>
        </a:bodyPr>
        <a:lstStyle/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6200000">
        <a:off x="6039081" y="105167"/>
        <a:ext cx="779957" cy="570192"/>
      </dsp:txXfrm>
    </dsp:sp>
    <dsp:sp modelId="{0598CC63-003F-4E2E-9295-165774FCA45A}">
      <dsp:nvSpPr>
        <dsp:cNvPr id="0" name=""/>
        <dsp:cNvSpPr/>
      </dsp:nvSpPr>
      <dsp:spPr>
        <a:xfrm rot="5400000">
          <a:off x="6164755" y="618586"/>
          <a:ext cx="224694" cy="427644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97DF04-3ACA-4016-9763-9BF4B623108A}">
      <dsp:nvSpPr>
        <dsp:cNvPr id="0" name=""/>
        <dsp:cNvSpPr/>
      </dsp:nvSpPr>
      <dsp:spPr>
        <a:xfrm>
          <a:off x="6714156" y="285"/>
          <a:ext cx="2123968" cy="951167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Чего я хочу через… лет</a:t>
          </a:r>
          <a:endParaRPr lang="ru-RU" sz="2800" kern="1200" dirty="0"/>
        </a:p>
      </dsp:txBody>
      <dsp:txXfrm>
        <a:off x="6714156" y="285"/>
        <a:ext cx="2123968" cy="9511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AA3BA-C28E-4AAE-B3F9-09AA9B14181D}" type="datetimeFigureOut">
              <a:rPr lang="ru-RU" smtClean="0"/>
              <a:t>15.01.2013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3133D394-0885-43A4-BE2D-BA3AFD17EC82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AA3BA-C28E-4AAE-B3F9-09AA9B14181D}" type="datetimeFigureOut">
              <a:rPr lang="ru-RU" smtClean="0"/>
              <a:t>15.01.2013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D394-0885-43A4-BE2D-BA3AFD17E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AA3BA-C28E-4AAE-B3F9-09AA9B14181D}" type="datetimeFigureOut">
              <a:rPr lang="ru-RU" smtClean="0"/>
              <a:t>15.01.2013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D394-0885-43A4-BE2D-BA3AFD17E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AA3BA-C28E-4AAE-B3F9-09AA9B14181D}" type="datetimeFigureOut">
              <a:rPr lang="ru-RU" smtClean="0"/>
              <a:t>15.01.2013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33D394-0885-43A4-BE2D-BA3AFD17EC8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AA3BA-C28E-4AAE-B3F9-09AA9B14181D}" type="datetimeFigureOut">
              <a:rPr lang="ru-RU" smtClean="0"/>
              <a:t>15.01.2013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33D394-0885-43A4-BE2D-BA3AFD17EC8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AA3BA-C28E-4AAE-B3F9-09AA9B14181D}" type="datetimeFigureOut">
              <a:rPr lang="ru-RU" smtClean="0"/>
              <a:t>15.01.2013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D394-0885-43A4-BE2D-BA3AFD17EC8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AA3BA-C28E-4AAE-B3F9-09AA9B14181D}" type="datetimeFigureOut">
              <a:rPr lang="ru-RU" smtClean="0"/>
              <a:t>15.01.2013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D394-0885-43A4-BE2D-BA3AFD17EC8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AA3BA-C28E-4AAE-B3F9-09AA9B14181D}" type="datetimeFigureOut">
              <a:rPr lang="ru-RU" smtClean="0"/>
              <a:t>15.01.2013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D394-0885-43A4-BE2D-BA3AFD17E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AA3BA-C28E-4AAE-B3F9-09AA9B14181D}" type="datetimeFigureOut">
              <a:rPr lang="ru-RU" smtClean="0"/>
              <a:t>15.01.2013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33D394-0885-43A4-BE2D-BA3AFD17EC8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46AA3BA-C28E-4AAE-B3F9-09AA9B14181D}" type="datetimeFigureOut">
              <a:rPr lang="ru-RU" smtClean="0"/>
              <a:t>15.01.2013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33D394-0885-43A4-BE2D-BA3AFD17EC82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AA3BA-C28E-4AAE-B3F9-09AA9B14181D}" type="datetimeFigureOut">
              <a:rPr lang="ru-RU" smtClean="0"/>
              <a:t>15.01.2013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D394-0885-43A4-BE2D-BA3AFD17E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3133D394-0885-43A4-BE2D-BA3AFD17EC8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46AA3BA-C28E-4AAE-B3F9-09AA9B14181D}" type="datetimeFigureOut">
              <a:rPr lang="ru-RU" smtClean="0"/>
              <a:t>15.01.2013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5.jp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6.jp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23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image" Target="../media/image25.jpg"/><Relationship Id="rId7" Type="http://schemas.openxmlformats.org/officeDocument/2006/relationships/image" Target="../media/image29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g"/><Relationship Id="rId10" Type="http://schemas.openxmlformats.org/officeDocument/2006/relationships/image" Target="../media/image32.jpg"/><Relationship Id="rId4" Type="http://schemas.openxmlformats.org/officeDocument/2006/relationships/image" Target="../media/image26.jpg"/><Relationship Id="rId9" Type="http://schemas.openxmlformats.org/officeDocument/2006/relationships/image" Target="../media/image31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1137" y="1173194"/>
            <a:ext cx="8136904" cy="2448272"/>
          </a:xfrm>
        </p:spPr>
        <p:txBody>
          <a:bodyPr>
            <a:prstTxWarp prst="textInflate">
              <a:avLst>
                <a:gd name="adj" fmla="val 11463"/>
              </a:avLst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r"/>
            <a:r>
              <a:rPr lang="ru-RU" sz="100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Жизненное</a:t>
            </a:r>
            <a:br>
              <a:rPr lang="ru-RU" sz="100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100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призвание</a:t>
            </a:r>
            <a:endParaRPr lang="ru-RU" sz="100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1466"/>
            <a:ext cx="4286250" cy="32099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91458" y="-16621"/>
            <a:ext cx="6189583" cy="949569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Урок психологии</a:t>
            </a:r>
          </a:p>
          <a:p>
            <a:r>
              <a:rPr lang="ru-RU" dirty="0" smtClean="0"/>
              <a:t>Педагог-психолог </a:t>
            </a:r>
            <a:r>
              <a:rPr lang="ru-RU" dirty="0" err="1" smtClean="0"/>
              <a:t>Имамова</a:t>
            </a:r>
            <a:r>
              <a:rPr lang="ru-RU" dirty="0" smtClean="0"/>
              <a:t> </a:t>
            </a:r>
            <a:r>
              <a:rPr lang="ru-RU" dirty="0" err="1" smtClean="0"/>
              <a:t>Гульназ</a:t>
            </a:r>
            <a:r>
              <a:rPr lang="ru-RU" dirty="0" smtClean="0"/>
              <a:t> </a:t>
            </a:r>
            <a:r>
              <a:rPr lang="ru-RU" dirty="0" err="1" smtClean="0"/>
              <a:t>Галинуровна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779912" y="4509120"/>
            <a:ext cx="51125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Чего хочу?</a:t>
            </a:r>
          </a:p>
          <a:p>
            <a:pPr marL="285750" indent="-285750" algn="ctr">
              <a:buFontTx/>
              <a:buChar char="-"/>
            </a:pP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С чего начать?</a:t>
            </a:r>
          </a:p>
          <a:p>
            <a:pPr marL="285750" indent="-285750" algn="r">
              <a:buFontTx/>
              <a:buChar char="-"/>
            </a:pP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Как выбрать?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94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417" y="4196620"/>
            <a:ext cx="2650583" cy="265058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692696"/>
          </a:xfrm>
        </p:spPr>
        <p:txBody>
          <a:bodyPr/>
          <a:lstStyle/>
          <a:p>
            <a:pPr algn="ctr"/>
            <a:r>
              <a:rPr lang="ru-RU" sz="4000" i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</a:t>
            </a:r>
            <a:r>
              <a:rPr lang="ru-RU" sz="4000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ЧЕЛОВЕК-знаковая система»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964488" cy="594928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  </a:t>
            </a:r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</a:rPr>
              <a:t>Специальности: 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 редактор, корректор, машинистка, делопроизводитель, телеграфист;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Программист, оператор ЭВМ, статистик, бухгалтер;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Конструктор, инженер, чертёжник, штурман;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Звукооператор, стенографист, радист.</a:t>
            </a:r>
          </a:p>
          <a:p>
            <a:pPr marL="0" indent="0">
              <a:buNone/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ru-RU" b="1" i="1" u="sng" dirty="0">
                <a:solidFill>
                  <a:schemeClr val="accent6">
                    <a:lumMod val="75000"/>
                  </a:schemeClr>
                </a:solidFill>
              </a:rPr>
              <a:t>Психологические требования профессии: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Хорошая оперативная и механическая память;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Способность к длительной концентрации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внимания;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Уметь видеть то, что стоит за условны</a:t>
            </a:r>
            <a:r>
              <a:rPr lang="ru-RU" b="1" i="1" dirty="0" smtClean="0">
                <a:solidFill>
                  <a:srgbClr val="C00000"/>
                </a:solidFill>
              </a:rPr>
              <a:t>ми знаками;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Усидчивость, терпение;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Логическое мышление.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19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434" y="2996952"/>
            <a:ext cx="2270064" cy="20653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34"/>
            <a:ext cx="8892480" cy="730870"/>
          </a:xfrm>
        </p:spPr>
        <p:txBody>
          <a:bodyPr/>
          <a:lstStyle/>
          <a:p>
            <a:pPr algn="ctr"/>
            <a:r>
              <a:rPr lang="ru-RU" sz="4000" i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</a:t>
            </a:r>
            <a:r>
              <a:rPr lang="ru-RU" sz="4000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ЧЕЛОВЕК-художественный образ»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892480" cy="616530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    </a:t>
            </a:r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</a:rPr>
              <a:t>Специальности: 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Писатель, художник, композитор, модельер, архитектор, скульптор, журналист, хореограф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Ювелир, реставратор, гравёр, музыкант, актёр, столяр-краснодеревщик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Мастер по росписи фарфора, шлифовщик по камню и хрусталю, маляр, печатник</a:t>
            </a:r>
          </a:p>
          <a:p>
            <a:pPr marL="0" indent="0">
              <a:buNone/>
            </a:pPr>
            <a:r>
              <a:rPr lang="ru-RU" b="1" i="1" u="sng" dirty="0">
                <a:solidFill>
                  <a:schemeClr val="accent6">
                    <a:lumMod val="75000"/>
                  </a:schemeClr>
                </a:solidFill>
              </a:rPr>
              <a:t>Психологические требования профессии: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Художественные способности;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Развитое зрительное восприятие;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Наблюдательность, зрительная память;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Творческое воображение;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Знание психологических законов эмоционального воздействия на людей.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614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429" y="4681699"/>
            <a:ext cx="3857571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619472"/>
          </a:xfrm>
        </p:spPr>
        <p:txBody>
          <a:bodyPr/>
          <a:lstStyle/>
          <a:p>
            <a:pPr algn="ctr"/>
            <a:r>
              <a:rPr lang="ru-RU" sz="4000" i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</a:t>
            </a:r>
            <a:r>
              <a:rPr lang="ru-RU" sz="4000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ЧЕЛОВЕК-человек»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48680"/>
            <a:ext cx="8964488" cy="630932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   </a:t>
            </a:r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</a:rPr>
              <a:t>Специальности: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Воспитатель, учитель, спортивный тренер;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Врач, фельдшер, медсестра, няня;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Продавец, парикмахер, официант, вахтёр;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Библиотекарь, экскурсовод, лектор;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Юрист, полицейский, инспектор, военнослужащий.</a:t>
            </a:r>
          </a:p>
          <a:p>
            <a:pPr marL="0" indent="0">
              <a:buNone/>
            </a:pPr>
            <a:r>
              <a:rPr lang="ru-RU" u="sng" dirty="0" smtClean="0"/>
              <a:t> </a:t>
            </a:r>
            <a:r>
              <a:rPr lang="ru-RU" b="1" i="1" u="sng" dirty="0">
                <a:solidFill>
                  <a:schemeClr val="accent6">
                    <a:lumMod val="75000"/>
                  </a:schemeClr>
                </a:solidFill>
              </a:rPr>
              <a:t>Психологические требования профессии: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Стремление к общению, умение легко вступать в контакт, доброжелательность;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Выдержка, умение сдерживать </a:t>
            </a:r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эмоции;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Способность анализировать по</a:t>
            </a:r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ведение окружающих;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Умение слушать, учитывать м</a:t>
            </a:r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нение другого человека;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Знание психологии людей.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57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8336"/>
            <a:ext cx="8964488" cy="72008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я  выбираю  профессию</a:t>
            </a:r>
            <a:endParaRPr lang="ru-RU" sz="40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892480" cy="594928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Собери как можно больше информации о том, какие профессии востребованы сейчас на рынке труда, какие будут нужны через 3-5 лет</a:t>
            </a:r>
          </a:p>
          <a:p>
            <a:r>
              <a:rPr lang="ru-RU" dirty="0" smtClean="0"/>
              <a:t>Оцени свои ресурсы: способности, склонности, особенности темперамента и характера</a:t>
            </a:r>
          </a:p>
          <a:p>
            <a:r>
              <a:rPr lang="ru-RU" dirty="0" smtClean="0"/>
              <a:t>Сопоставить свои ресурсы и требования, которые предъявляет выбранная тобой профессия человеку, в идеале – они должны совпадать</a:t>
            </a:r>
          </a:p>
          <a:p>
            <a:r>
              <a:rPr lang="ru-RU" dirty="0" smtClean="0"/>
              <a:t>Выбери учебное заведение, где бы ты мог получить выбранную профессию</a:t>
            </a:r>
          </a:p>
          <a:p>
            <a:r>
              <a:rPr lang="ru-RU" dirty="0" smtClean="0"/>
              <a:t>Подбери запасные варианты целей и путей их достижения</a:t>
            </a:r>
          </a:p>
          <a:p>
            <a:r>
              <a:rPr lang="ru-RU" dirty="0" smtClean="0"/>
              <a:t>Обдумай свой выбор ещё раз и оцени каждый свой шаг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200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08720"/>
            <a:ext cx="3039303" cy="186079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251520" y="908720"/>
            <a:ext cx="8716230" cy="507831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Стивен </a:t>
            </a:r>
            <a:r>
              <a:rPr lang="ru-RU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Кови</a:t>
            </a:r>
            <a:endParaRPr lang="ru-RU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Писатель, автор бестселлера</a:t>
            </a:r>
          </a:p>
          <a:p>
            <a:pPr algn="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«Семь привычек </a:t>
            </a:r>
          </a:p>
          <a:p>
            <a:pPr algn="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высокоэффективных людей»</a:t>
            </a:r>
          </a:p>
          <a:p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istral" pitchFamily="66" charset="0"/>
              </a:rPr>
              <a:t>            - ПЕРЕД ТЕМ КАК КАРАБКАТЬСЯ НА ЛЕСТНИЦУ УСПЕХА УБЕДИТЕСЬ, ЧТО ОНА ПРИСЛОНЕНА К СТЕНЕ  ТОГО ЗДАНИЯ, КОТОРОЕ ВАМ НУЖНО.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12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4"/>
            <a:ext cx="9149892" cy="68535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dirty="0" smtClean="0">
                <a:ln w="50800">
                  <a:solidFill>
                    <a:schemeClr val="bg1">
                      <a:lumMod val="85000"/>
                    </a:schemeClr>
                  </a:solidFill>
                </a:ln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Идеальная профессия</a:t>
            </a:r>
            <a:endParaRPr lang="ru-RU" sz="5400" dirty="0">
              <a:ln w="50800">
                <a:solidFill>
                  <a:schemeClr val="bg1">
                    <a:lumMod val="85000"/>
                  </a:schemeClr>
                </a:solidFill>
              </a:ln>
              <a:solidFill>
                <a:schemeClr val="bg1">
                  <a:shade val="50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820472" cy="5589240"/>
          </a:xfrm>
        </p:spPr>
        <p:txBody>
          <a:bodyPr>
            <a:normAutofit lnSpcReduction="1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Выбранная профессия должна приносить человеку удовольствие</a:t>
            </a:r>
          </a:p>
          <a:p>
            <a:pPr marL="0" indent="0">
              <a:buNone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Профессия Должна достаточно обеспечивать</a:t>
            </a:r>
          </a:p>
          <a:p>
            <a:pPr marL="0" indent="0">
              <a:buNone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 каждого человека своё призвание – важно найти его</a:t>
            </a:r>
          </a:p>
          <a:p>
            <a:pPr marL="0" indent="0">
              <a:buNone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Нет профессий, которые хороши для всех</a:t>
            </a:r>
          </a:p>
          <a:p>
            <a:pPr marL="0" indent="0">
              <a:buNone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Любая профессия – это и возможности, и ограничения …</a:t>
            </a:r>
          </a:p>
          <a:p>
            <a:endParaRPr lang="ru-RU" sz="4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>
              <a:buNone/>
            </a:pPr>
            <a:endParaRPr lang="ru-RU" sz="4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688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581789"/>
            <a:ext cx="2298749" cy="15777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114" y="1268760"/>
            <a:ext cx="1728192" cy="17281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749"/>
            <a:ext cx="8496944" cy="130702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0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Чтобы  познать  самого  себя    нужно  изучить:</a:t>
            </a:r>
            <a:endParaRPr lang="ru-RU" sz="40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964488" cy="5589240"/>
          </a:xfrm>
        </p:spPr>
        <p:txBody>
          <a:bodyPr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Своё здоровье</a:t>
            </a: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Интересы и склонности</a:t>
            </a: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Способности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496" y="4005064"/>
            <a:ext cx="2755007" cy="2063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658724314"/>
              </p:ext>
            </p:extLst>
          </p:nvPr>
        </p:nvGraphicFramePr>
        <p:xfrm>
          <a:off x="179512" y="5304412"/>
          <a:ext cx="8996573" cy="15284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67193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4889"/>
            <a:ext cx="3923928" cy="27526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83851"/>
            <a:ext cx="2388096" cy="3582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789040"/>
            <a:ext cx="3967484" cy="26642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188713"/>
            <a:ext cx="4248472" cy="282716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149080"/>
            <a:ext cx="2492896" cy="24928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4074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88640"/>
            <a:ext cx="3243027" cy="23042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682" y="188640"/>
            <a:ext cx="3091085" cy="19442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797152"/>
            <a:ext cx="2723729" cy="192803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509120"/>
            <a:ext cx="2959028" cy="22078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849" y="2461072"/>
            <a:ext cx="2926518" cy="21920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729" y="1988839"/>
            <a:ext cx="2173293" cy="32658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6811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3176046" cy="17621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93517"/>
            <a:ext cx="3238872" cy="22029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4351448"/>
            <a:ext cx="3427795" cy="23613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090" y="2204864"/>
            <a:ext cx="3096344" cy="231926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658" y="2805917"/>
            <a:ext cx="3193158" cy="25672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869160"/>
            <a:ext cx="2984768" cy="196111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7300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2457450" cy="18669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88640"/>
            <a:ext cx="2466975" cy="18478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997" y="188640"/>
            <a:ext cx="2476500" cy="15430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80189"/>
            <a:ext cx="2466975" cy="18478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707" y="2206415"/>
            <a:ext cx="2588320" cy="19412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97152"/>
            <a:ext cx="2619375" cy="17430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9957" y="1932642"/>
            <a:ext cx="1833343" cy="24887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887" y="4675482"/>
            <a:ext cx="2476500" cy="18478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9957" y="4905586"/>
            <a:ext cx="2571750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5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25" y="5095304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568952" cy="620688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«ЧЕЛОВЕК-ТЕХНИКА»</a:t>
            </a:r>
            <a:endParaRPr lang="ru-RU" sz="4000" i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964488" cy="63813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</a:rPr>
              <a:t>Специальности: 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создание, сборка технических устройств;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Эксплуатация технических устройств;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Ремонт технических устройств.</a:t>
            </a:r>
          </a:p>
          <a:p>
            <a:pPr marL="0" indent="0">
              <a:buNone/>
            </a:pPr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</a:rPr>
              <a:t>Психологические требования профессии: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Хорошая координация движений;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Точное зрительное, слуховое, вибрационное и кинестетическое восприятие;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Развитое техническое и творческое мышление и воображение;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Умение включать и концентрироват</a:t>
            </a:r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ь внимание;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Наблюдательность.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614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9036496" cy="691480"/>
          </a:xfrm>
        </p:spPr>
        <p:txBody>
          <a:bodyPr/>
          <a:lstStyle/>
          <a:p>
            <a:pPr algn="ctr"/>
            <a:r>
              <a:rPr lang="ru-RU" sz="4000" i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</a:t>
            </a:r>
            <a:r>
              <a:rPr lang="ru-RU" sz="4000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ЧЕЛОВЕК-</a:t>
            </a:r>
            <a:r>
              <a:rPr lang="ru-RU" sz="4000" i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природА</a:t>
            </a:r>
            <a:r>
              <a:rPr lang="ru-RU" sz="4000" i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»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675" y="4293096"/>
            <a:ext cx="1838325" cy="2476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48680"/>
            <a:ext cx="8964488" cy="63093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  </a:t>
            </a:r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</a:rPr>
              <a:t>Специальности: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Агроном, микробиолог, зоотехник, гидробиолог, агрохимик, </a:t>
            </a:r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</a:rPr>
              <a:t>фитопатолог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Лесовод, полевод, цветовод, овощевод, птицевод, животновод, садовод, пчеловод;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Ветеринар, врач карантинной службы.</a:t>
            </a:r>
          </a:p>
          <a:p>
            <a:pPr marL="0" indent="0">
              <a:buNone/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   </a:t>
            </a:r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</a:rPr>
              <a:t>Психологические требования профессии: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Развитое воображение, хорошая зрительная память наблюдательность, способность предвидеть и оценивать изменчивые природные факторы;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Терпение, настойчивость, готовность работать вне коллектива, иногда в трудных погодных условиях.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46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TC101859868[[fn=Термический]]</Template>
  <TotalTime>977</TotalTime>
  <Words>565</Words>
  <Application>Microsoft Office PowerPoint</Application>
  <PresentationFormat>Экран (4:3)</PresentationFormat>
  <Paragraphs>96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Thermal</vt:lpstr>
      <vt:lpstr>Жизненное  призвание</vt:lpstr>
      <vt:lpstr>Идеальная профессия</vt:lpstr>
      <vt:lpstr> Чтобы  познать  самого  себя    нужно  изучить:</vt:lpstr>
      <vt:lpstr>Презентация PowerPoint</vt:lpstr>
      <vt:lpstr>Презентация PowerPoint</vt:lpstr>
      <vt:lpstr>Презентация PowerPoint</vt:lpstr>
      <vt:lpstr>Презентация PowerPoint</vt:lpstr>
      <vt:lpstr>«ЧЕЛОВЕК-ТЕХНИКА»</vt:lpstr>
      <vt:lpstr>«ЧЕЛОВЕК-природА»</vt:lpstr>
      <vt:lpstr>«ЧЕЛОВЕК-знаковая система»</vt:lpstr>
      <vt:lpstr>«ЧЕЛОВЕК-художественный образ»</vt:lpstr>
      <vt:lpstr>«ЧЕЛОВЕК-человек»</vt:lpstr>
      <vt:lpstr>я  выбираю  профессию</vt:lpstr>
      <vt:lpstr>Презентация PowerPoint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Жизненное  призвание</dc:title>
  <dc:creator>ГУЛЬНАЗ</dc:creator>
  <cp:lastModifiedBy>Гульназ</cp:lastModifiedBy>
  <cp:revision>38</cp:revision>
  <dcterms:created xsi:type="dcterms:W3CDTF">2013-01-12T11:58:45Z</dcterms:created>
  <dcterms:modified xsi:type="dcterms:W3CDTF">2013-01-15T10:34:27Z</dcterms:modified>
</cp:coreProperties>
</file>