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7" r:id="rId3"/>
    <p:sldId id="256" r:id="rId4"/>
    <p:sldId id="257" r:id="rId5"/>
    <p:sldId id="263" r:id="rId6"/>
    <p:sldId id="259" r:id="rId7"/>
    <p:sldId id="260" r:id="rId8"/>
    <p:sldId id="261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1DC-156D-43E7-835F-3D1BC270A6CC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67CD-933D-4E35-AC9E-0A6B83848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493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1DC-156D-43E7-835F-3D1BC270A6CC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67CD-933D-4E35-AC9E-0A6B83848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1955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1DC-156D-43E7-835F-3D1BC270A6CC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67CD-933D-4E35-AC9E-0A6B83848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2806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1DC-156D-43E7-835F-3D1BC270A6CC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67CD-933D-4E35-AC9E-0A6B83848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2706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1DC-156D-43E7-835F-3D1BC270A6CC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67CD-933D-4E35-AC9E-0A6B83848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74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1DC-156D-43E7-835F-3D1BC270A6CC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67CD-933D-4E35-AC9E-0A6B83848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827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1DC-156D-43E7-835F-3D1BC270A6CC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67CD-933D-4E35-AC9E-0A6B83848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3741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1DC-156D-43E7-835F-3D1BC270A6CC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67CD-933D-4E35-AC9E-0A6B83848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7062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1DC-156D-43E7-835F-3D1BC270A6CC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67CD-933D-4E35-AC9E-0A6B83848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4918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1DC-156D-43E7-835F-3D1BC270A6CC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67CD-933D-4E35-AC9E-0A6B83848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6501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1DC-156D-43E7-835F-3D1BC270A6CC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67CD-933D-4E35-AC9E-0A6B83848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2822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FE1DC-156D-43E7-835F-3D1BC270A6CC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467CD-933D-4E35-AC9E-0A6B83848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061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out-of-school.area7.ru/?m=5235" TargetMode="External"/><Relationship Id="rId2" Type="http://schemas.openxmlformats.org/officeDocument/2006/relationships/hyperlink" Target="http://www.dddgazeta.ru/ideas/bank/205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www.myshared.ru/slide/120025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4437112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ученица 7 класса </a:t>
            </a:r>
            <a:r>
              <a:rPr lang="ru-RU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Пономарёва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Ольга</a:t>
            </a: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  учитель физики </a:t>
            </a:r>
            <a:r>
              <a:rPr lang="ru-RU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Дзюрич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Е.А.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34632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МОУ «СОШ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с.Агафоновка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Питерского района Саратовской области»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madou14.caduk.ru/images/p47_pdddety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888156"/>
            <a:ext cx="315676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80528" y="483325"/>
            <a:ext cx="4536504" cy="154178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20073593"/>
              </a:avLst>
            </a:prstTxWarp>
            <a:spAutoFit/>
          </a:bodyPr>
          <a:lstStyle/>
          <a:p>
            <a:pPr algn="ctr"/>
            <a:r>
              <a:rPr lang="ru-RU" sz="8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ФИЗИКА</a:t>
            </a:r>
            <a:endParaRPr lang="ru-RU" sz="8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1471478"/>
            <a:ext cx="126669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5856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548680"/>
            <a:ext cx="80648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Используемые ресурсы: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http://www.dddgazeta.ru/ideas/bank/205/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http://out-of-school.area7.ru/?m=5235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http://www.myshared.ru/slide/120025/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http://2.bp.blogspot.com/-vnGsTd0JCsE/TpljuQ7wVMI/AAAAAAAACZY/kyhCaoYCk2s/s1600/20886207_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2811" y="2996952"/>
            <a:ext cx="2779839" cy="360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83244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7252" y="404664"/>
            <a:ext cx="7848872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«Знание ПДД—это знание законов физики».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988840"/>
            <a:ext cx="835292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Слова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Хевеши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: « Мыслящий ум не чувствует себя счастливым, пока не удастся связать воедино раздробленные факты, им наблюдаемые»,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означает, что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мы должны осознать правила поведения на дорогах.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53131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260648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Тормозной путь автомобиля – расстояние, которое проходит автомобиль с момента начала торможения до полной остановки.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074" name="Picture 2" descr="C:\Documents and Settings\User\Рабочий стол\физика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57400"/>
            <a:ext cx="72008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523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1900732"/>
              </p:ext>
            </p:extLst>
          </p:nvPr>
        </p:nvGraphicFramePr>
        <p:xfrm>
          <a:off x="179512" y="2132856"/>
          <a:ext cx="8640960" cy="208823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320480"/>
                <a:gridCol w="4320480"/>
              </a:tblGrid>
              <a:tr h="3480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Начальная скорость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Тормозной путь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80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20км/ч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20м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80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40км/ч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33м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80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60 км/ч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50 м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80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80 км/ч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67 м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80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 км/ч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83 м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4355402"/>
            <a:ext cx="828092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населенных пунктах существуют ограничения скорости автотранспорта и нельзя перебегать дорогу перед приближающимся транспортом.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404664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Исходя из законов физики, автомобиль не может остановиться мгновенно, даже если водитель нажмет на все тормоза.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2559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878497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ЗАПОМНИТЕ</a:t>
            </a:r>
          </a:p>
          <a:p>
            <a:pPr algn="ctr"/>
            <a:r>
              <a:rPr lang="ru-RU" sz="2800" b="1" dirty="0" smtClean="0"/>
              <a:t>«Никогда  не перебегайте дорогу перед близко идущей машиной!»</a:t>
            </a:r>
          </a:p>
          <a:p>
            <a:endParaRPr lang="ru-RU" sz="2800" dirty="0"/>
          </a:p>
        </p:txBody>
      </p:sp>
      <p:pic>
        <p:nvPicPr>
          <p:cNvPr id="4098" name="Picture 2" descr="http://gkuznetsova69.rusedu.net/gallery/2874/v01_03_1200_17062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6999070" cy="506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69746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286" y="116632"/>
            <a:ext cx="866720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ЗАПОМНИТЕ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Люди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вышедшие из передней двери и начавшие переход спереди автобуса, могут попасть под колеса автомобиля, идущего в том же направлении.</a:t>
            </a:r>
          </a:p>
          <a:p>
            <a:endParaRPr lang="ru-RU" dirty="0"/>
          </a:p>
        </p:txBody>
      </p:sp>
      <p:pic>
        <p:nvPicPr>
          <p:cNvPr id="3" name="Picture 2" descr="http://rosinka33.ucoz.ru/PDD/p43_risunok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060848"/>
            <a:ext cx="635623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19442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6789" y="116632"/>
            <a:ext cx="806489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cs typeface="Times New Roman" pitchFamily="18" charset="0"/>
              </a:rPr>
              <a:t>ЗАПОМНИТЕ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Пешеходу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следует помнить о том, что при переходе дороги могут возникнуть помехи его движению: он может поскользнуться, споткнуться, столкнуться со встречным пешеходом и т.п., следовательно, в этой ситуации безопаснее пропустить автомобиль.</a:t>
            </a:r>
          </a:p>
        </p:txBody>
      </p:sp>
      <p:pic>
        <p:nvPicPr>
          <p:cNvPr id="8194" name="Picture 2" descr="http://schs1.mskobr.ru/images/cms/data/news12-09-24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636912"/>
            <a:ext cx="6183485" cy="4121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78154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33"/>
            <a:ext cx="84249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cs typeface="Times New Roman" pitchFamily="18" charset="0"/>
              </a:rPr>
              <a:t>ЗАПОМНИТЕ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Водитель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должен двигаться с меньшей скоростью, начинать торможение дальше от пешеходной дорожки, перекрестка. Пешеход должен переходить дорогу только в установленных местах и строго по разрешающему сигналу светофору 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4" descr="http://z-city.com.ua/images/pictures/authors/7020/9797/novosti-206-(article-picture1).jpg?key=bxcbkvt417trn61i60ejoynj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204864"/>
            <a:ext cx="5040560" cy="437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13672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556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Наименьшее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расстояние, которое пройдёт автомобиль до остановки с момента появления препятствия в поле зрения водителя, называется дистанцией безопасности. Это понятие имеет весьма важное значение в технике работы автомобильного транспорта и для безопасности перехода автомобильных дорог пешеходами.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62853" y="2420888"/>
            <a:ext cx="5674277" cy="4225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16017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297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Валера</cp:lastModifiedBy>
  <cp:revision>13</cp:revision>
  <dcterms:created xsi:type="dcterms:W3CDTF">2013-03-21T15:36:15Z</dcterms:created>
  <dcterms:modified xsi:type="dcterms:W3CDTF">2013-03-27T17:17:16Z</dcterms:modified>
</cp:coreProperties>
</file>