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физминутка для глаз с музыкой\лес ранней весной_21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88640"/>
            <a:ext cx="8568951" cy="5937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7425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Исаак Ильич Левитан</a:t>
            </a:r>
            <a:endParaRPr lang="ru-RU" dirty="0"/>
          </a:p>
        </p:txBody>
      </p:sp>
      <p:pic>
        <p:nvPicPr>
          <p:cNvPr id="4" name="Picture 2" descr="G:\физминутка для глаз с музыкой\2733--m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00200"/>
            <a:ext cx="626469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Подснежник</a:t>
            </a:r>
            <a:endParaRPr lang="ru-RU" dirty="0"/>
          </a:p>
        </p:txBody>
      </p:sp>
      <p:pic>
        <p:nvPicPr>
          <p:cNvPr id="4" name="Picture 2" descr="http://im4-tub-ru.yandex.net/i?id=99437509-27-72&amp;n=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331236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Исаак Ильич Левитан</vt:lpstr>
      <vt:lpstr>Подснежник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Пользователь</cp:lastModifiedBy>
  <cp:revision>8</cp:revision>
  <dcterms:created xsi:type="dcterms:W3CDTF">2013-03-10T12:04:26Z</dcterms:created>
  <dcterms:modified xsi:type="dcterms:W3CDTF">2013-03-11T15:17:36Z</dcterms:modified>
</cp:coreProperties>
</file>