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88889" autoAdjust="0"/>
  </p:normalViewPr>
  <p:slideViewPr>
    <p:cSldViewPr>
      <p:cViewPr varScale="1">
        <p:scale>
          <a:sx n="69" d="100"/>
          <a:sy n="69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076DF92-4718-48FC-A2F9-8177B4C9A474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6964CAE-3EFD-48F4-B3F1-2015C489D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4D25D4-77AF-4A42-830D-108BB07DA59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14BDE-55F3-42CB-B95E-C3F183784AF9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C6AFF-5AC2-426B-98DC-D155C087E0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FDAF7-9FB8-46C6-A2A5-C74B046608BF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15E70-6A5C-4684-A1CC-2984130F63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1463B-854B-4D54-BF03-290E6AF16FB2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1EE06-2A95-42DE-A9EC-075BB8DAA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E2C4F-E5A9-4C79-AD13-9A5CFE725406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DB9E8-2836-4329-8EA7-645D703725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2DBDF-57B5-4C95-8F50-B594E441781B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3B5AA-4471-4ED3-9BDD-A51E728A3C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83F35-1242-4555-92EC-7915D27CD139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67DAF-3C35-4C62-85EF-8338C275F5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364A7-BCCF-4BFF-995F-BA38833D2B92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34C92-C6AF-46B4-94C9-9244098CC6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3A74E-0328-4036-9ADA-0DCDA5BF98A0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19EE5-68CF-4A15-AB3A-CAD77A906F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44F2D-6425-45F3-819D-4D5E423FD4B1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1AE9D-9DA5-42B1-A665-383A32E15F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66F15-B62E-4626-9ACB-54F06EC7CA3D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FA979-A6DE-4C58-8211-83CCF93689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95C13-212A-4D44-BE88-7D06DED4B1E0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69840-597D-4261-951C-FA46807BB4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E33BA7-93C8-41EA-9CCD-A80141875F12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53D12C-719C-40F6-B5A9-8708D4CF2F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2" name="Полилиния 11"/>
            <p:cNvGrpSpPr>
              <a:grpSpLocks/>
            </p:cNvGrpSpPr>
            <p:nvPr/>
          </p:nvGrpSpPr>
          <p:grpSpPr bwMode="auto">
            <a:xfrm>
              <a:off x="-6091" y="-11569"/>
              <a:ext cx="9137939" cy="1050979"/>
              <a:chOff x="-6096" y="-24384"/>
              <a:chExt cx="9137904" cy="1048512"/>
            </a:xfrm>
          </p:grpSpPr>
          <p:pic>
            <p:nvPicPr>
              <p:cNvPr id="1034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29291" y="422461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  <p:grpSp>
          <p:nvGrpSpPr>
            <p:cNvPr id="13" name="Полилиния 12"/>
            <p:cNvGrpSpPr>
              <a:grpSpLocks/>
            </p:cNvGrpSpPr>
            <p:nvPr/>
          </p:nvGrpSpPr>
          <p:grpSpPr bwMode="auto">
            <a:xfrm>
              <a:off x="-6091" y="61755"/>
              <a:ext cx="9156227" cy="910441"/>
              <a:chOff x="-6096" y="48768"/>
              <a:chExt cx="9156192" cy="908304"/>
            </a:xfrm>
          </p:grpSpPr>
          <p:pic>
            <p:nvPicPr>
              <p:cNvPr id="1037" name="Полилиния 12"/>
              <p:cNvPicPr>
                <a:picLocks noChangeArrowheads="1"/>
              </p:cNvPicPr>
              <p:nvPr/>
            </p:nvPicPr>
            <p:blipFill>
              <a:blip r:embed="rId14"/>
              <a:srcRect/>
              <a:stretch>
                <a:fillRect/>
              </a:stretch>
            </p:blipFill>
            <p:spPr bwMode="auto">
              <a:xfrm>
                <a:off x="-6096" y="48768"/>
                <a:ext cx="9156192" cy="908304"/>
              </a:xfrm>
              <a:prstGeom prst="rect">
                <a:avLst/>
              </a:prstGeom>
              <a:noFill/>
            </p:spPr>
          </p:pic>
          <p:sp>
            <p:nvSpPr>
              <p:cNvPr id="1038" name="Text Box 14"/>
              <p:cNvSpPr txBox="1">
                <a:spLocks noChangeArrowheads="1"/>
              </p:cNvSpPr>
              <p:nvPr/>
            </p:nvSpPr>
            <p:spPr bwMode="auto">
              <a:xfrm rot="21435692">
                <a:off x="-21714" y="495979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18" r:id="rId2"/>
    <p:sldLayoutId id="2147483717" r:id="rId3"/>
    <p:sldLayoutId id="2147483716" r:id="rId4"/>
    <p:sldLayoutId id="2147483715" r:id="rId5"/>
    <p:sldLayoutId id="2147483714" r:id="rId6"/>
    <p:sldLayoutId id="2147483713" r:id="rId7"/>
    <p:sldLayoutId id="2147483712" r:id="rId8"/>
    <p:sldLayoutId id="2147483720" r:id="rId9"/>
    <p:sldLayoutId id="2147483711" r:id="rId10"/>
    <p:sldLayoutId id="2147483710" r:id="rId11"/>
  </p:sldLayoutIdLst>
  <p:transition>
    <p:cover dir="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530225" y="1090613"/>
            <a:ext cx="7864475" cy="2365375"/>
          </a:xfrm>
        </p:spPr>
      </p:pic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2700338"/>
          </a:xfrm>
        </p:spPr>
        <p:txBody>
          <a:bodyPr anchor="ctr"/>
          <a:lstStyle/>
          <a:p>
            <a:pPr marR="0" eaLnBrk="1" hangingPunct="1"/>
            <a:r>
              <a:rPr lang="ru-RU" smtClean="0"/>
              <a:t>Презентация к кружковому занятию </a:t>
            </a:r>
          </a:p>
          <a:p>
            <a:pPr marR="0" eaLnBrk="1" hangingPunct="1"/>
            <a:r>
              <a:rPr lang="ru-RU" smtClean="0"/>
              <a:t>«Сборка валяных бус»</a:t>
            </a:r>
          </a:p>
          <a:p>
            <a:pPr marR="0" eaLnBrk="1" hangingPunct="1"/>
            <a:endParaRPr lang="ru-RU" smtClean="0"/>
          </a:p>
          <a:p>
            <a:pPr marR="0" eaLnBrk="1" hangingPunct="1"/>
            <a:r>
              <a:rPr lang="ru-RU" sz="1600" smtClean="0"/>
              <a:t>Инструктор по труду: Шмындина Т.С.</a:t>
            </a:r>
          </a:p>
          <a:p>
            <a:pPr marR="0" eaLnBrk="1" hangingPunct="1"/>
            <a:r>
              <a:rPr lang="ru-RU" sz="1600" smtClean="0"/>
              <a:t>ГБУ РК «</a:t>
            </a:r>
            <a:r>
              <a:rPr lang="ru-RU" sz="1600" smtClean="0">
                <a:latin typeface="Times New Roman" pitchFamily="18" charset="0"/>
              </a:rPr>
              <a:t>Республиканский Сыктывкаский</a:t>
            </a:r>
            <a:r>
              <a:rPr lang="ru-RU" sz="1600" smtClean="0"/>
              <a:t>  психоневрологический интернат»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26035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Какие виды украшений вы знаете?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Содержимое 4" descr="54413678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20180518">
            <a:off x="593725" y="1620838"/>
            <a:ext cx="2828925" cy="2127250"/>
          </a:xfrm>
        </p:spPr>
      </p:pic>
      <p:pic>
        <p:nvPicPr>
          <p:cNvPr id="15363" name="Рисунок 6" descr="bb1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3860">
            <a:off x="5500688" y="1638300"/>
            <a:ext cx="2874962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7" descr="bp-11-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63" y="4479925"/>
            <a:ext cx="2238375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8" descr="wedding_ornaments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0" y="4429125"/>
            <a:ext cx="2405063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476250"/>
            <a:ext cx="8229600" cy="1095375"/>
          </a:xfrm>
        </p:spPr>
        <p:txBody>
          <a:bodyPr anchor="ctr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чего нужны украшения?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308134132_49829883_48115004_1226157781_06_resiz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163" y="1657350"/>
            <a:ext cx="3432175" cy="2786063"/>
          </a:xfrm>
          <a:noFill/>
        </p:spPr>
      </p:pic>
      <p:pic>
        <p:nvPicPr>
          <p:cNvPr id="6" name="Рисунок 5" descr="reWalls.com-25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55900" y="4456113"/>
            <a:ext cx="3956050" cy="2382837"/>
          </a:xfrm>
          <a:prstGeom prst="rect">
            <a:avLst/>
          </a:prstGeom>
          <a:noFill/>
        </p:spPr>
      </p:pic>
      <p:pic>
        <p:nvPicPr>
          <p:cNvPr id="5" name="Рисунок 4" descr="1312977034_india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5050" y="1500188"/>
            <a:ext cx="2681288" cy="2925762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Чем больше наденешь, тем красивее будешь выглядеть?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Содержимое 3" descr="3209076.jpe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928813"/>
            <a:ext cx="2133600" cy="4143375"/>
          </a:xfrm>
        </p:spPr>
      </p:pic>
      <p:pic>
        <p:nvPicPr>
          <p:cNvPr id="17411" name="Рисунок 4" descr="1306891075_smeshnye-foto-prikoly-1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1928813"/>
            <a:ext cx="304482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5" descr="antimoda00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3638" y="6858000"/>
            <a:ext cx="185737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7" descr="ekstremalnyj-tjuning-tela-39-foto_38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75" y="1928813"/>
            <a:ext cx="3500438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223963"/>
          </a:xfrm>
        </p:spPr>
        <p:txBody>
          <a:bodyPr anchor="ctr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правильно подобрать бусы к своему наряду?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/>
          <p:cNvPicPr>
            <a:picLocks noGrp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1475" y="1884363"/>
            <a:ext cx="8364538" cy="4552950"/>
          </a:xfrm>
        </p:spPr>
      </p:pic>
      <p:pic>
        <p:nvPicPr>
          <p:cNvPr id="6" name="Рисунок 5" descr="1f6746173-ukrasheniya-busy-vojlochnye-n77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9963" y="2706688"/>
            <a:ext cx="1882775" cy="1444625"/>
          </a:xfrm>
          <a:prstGeom prst="rect">
            <a:avLst/>
          </a:prstGeom>
          <a:noFill/>
        </p:spPr>
      </p:pic>
      <p:pic>
        <p:nvPicPr>
          <p:cNvPr id="7" name="Рисунок 6" descr="5d2989891-ukrasheniya-morskie-kamushki-n987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1950" y="2139950"/>
            <a:ext cx="1536700" cy="2298700"/>
          </a:xfrm>
          <a:prstGeom prst="rect">
            <a:avLst/>
          </a:prstGeom>
          <a:noFill/>
        </p:spPr>
      </p:pic>
      <p:pic>
        <p:nvPicPr>
          <p:cNvPr id="18437" name="Рисунок 9" descr="0942498141-ukrasheniya-busy-afrikanskij-polden-n5653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38" y="2071688"/>
            <a:ext cx="46037" cy="5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1654564588-ukrasheniya-busy-sergi-fialki-n470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3713" y="2279650"/>
            <a:ext cx="1328737" cy="1944688"/>
          </a:xfrm>
          <a:prstGeom prst="rect">
            <a:avLst/>
          </a:prstGeom>
          <a:noFill/>
        </p:spPr>
      </p:pic>
      <p:pic>
        <p:nvPicPr>
          <p:cNvPr id="13" name="Рисунок 12" descr="2301509539-ukrasheniya-busy-rozanna-n326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20875" y="2139950"/>
            <a:ext cx="2779713" cy="2182813"/>
          </a:xfrm>
          <a:prstGeom prst="rect">
            <a:avLst/>
          </a:prstGeom>
          <a:noFill/>
        </p:spPr>
      </p:pic>
      <p:pic>
        <p:nvPicPr>
          <p:cNvPr id="18440" name="Рисунок 14" descr="e669001557-ukrasheniya-komplekt-ukrashenij-iz-shersti-n5999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4375" y="2143125"/>
            <a:ext cx="68263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чем сходство и различие валяных бус?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Содержимое 6" descr="9a23528098-ukrasheniya-busy-iz-vojloka-kofe-s-molokom-n2534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 rot="727722">
            <a:off x="5286375" y="1500188"/>
            <a:ext cx="2732088" cy="1846262"/>
          </a:xfrm>
        </p:spPr>
      </p:pic>
      <p:pic>
        <p:nvPicPr>
          <p:cNvPr id="19459" name="Содержимое 7" descr="90e7557645-36-busy-biryuza-n8953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 rot="1158322">
            <a:off x="6064250" y="3776663"/>
            <a:ext cx="2540000" cy="2540000"/>
          </a:xfrm>
        </p:spPr>
      </p:pic>
      <p:pic>
        <p:nvPicPr>
          <p:cNvPr id="19460" name="Рисунок 8" descr="caa3276054-ukrasheniya-grenlandiya-busy-n390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25" y="3214688"/>
            <a:ext cx="2640013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9" descr="9369400831-ukrasheniya-busy-yantarnye-n066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155355">
            <a:off x="439738" y="2268538"/>
            <a:ext cx="2360612" cy="177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13" descr="547874903-ukrasheniya-busy-indigo-n0221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891821">
            <a:off x="487363" y="4270375"/>
            <a:ext cx="2919412" cy="194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rimerka-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1638" y="1311275"/>
            <a:ext cx="3762375" cy="273685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63" y="571500"/>
            <a:ext cx="8229600" cy="1143000"/>
          </a:xfrm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собрать бусы?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Содержимое 6" descr="0_6e67d_fff817bb_XL.jpg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7643813" y="1071563"/>
            <a:ext cx="46037" cy="58737"/>
          </a:xfrm>
        </p:spPr>
      </p:pic>
      <p:pic>
        <p:nvPicPr>
          <p:cNvPr id="20484" name="Рисунок 7" descr="6110bac5c10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64363" y="2857500"/>
            <a:ext cx="60325" cy="4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1257399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7888" y="3889375"/>
            <a:ext cx="3816350" cy="3078163"/>
          </a:xfrm>
          <a:prstGeom prst="rect">
            <a:avLst/>
          </a:prstGeom>
          <a:noFill/>
        </p:spPr>
      </p:pic>
      <p:pic>
        <p:nvPicPr>
          <p:cNvPr id="11" name="Рисунок 10" descr="1352459548_sam_6811_650x48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0988" y="3889375"/>
            <a:ext cx="3998912" cy="3005138"/>
          </a:xfrm>
          <a:prstGeom prst="rect">
            <a:avLst/>
          </a:prstGeom>
          <a:noFill/>
        </p:spPr>
      </p:pic>
      <p:pic>
        <p:nvPicPr>
          <p:cNvPr id="13" name="Рисунок 12" descr="showimage.jpe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87888" y="1279525"/>
            <a:ext cx="3694112" cy="2901950"/>
          </a:xfrm>
          <a:prstGeom prst="rect">
            <a:avLst/>
          </a:prstGeom>
          <a:noFill/>
        </p:spPr>
      </p:pic>
      <p:sp>
        <p:nvSpPr>
          <p:cNvPr id="20488" name="TextBox 16"/>
          <p:cNvSpPr txBox="1">
            <a:spLocks noChangeArrowheads="1"/>
          </p:cNvSpPr>
          <p:nvPr/>
        </p:nvSpPr>
        <p:spPr bwMode="auto">
          <a:xfrm>
            <a:off x="827088" y="3357563"/>
            <a:ext cx="2520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C00000"/>
                </a:solidFill>
                <a:latin typeface="Constantia" pitchFamily="18" charset="0"/>
              </a:rPr>
              <a:t>С чем буду носить?</a:t>
            </a:r>
          </a:p>
        </p:txBody>
      </p:sp>
      <p:sp>
        <p:nvSpPr>
          <p:cNvPr id="20489" name="TextBox 17"/>
          <p:cNvSpPr txBox="1">
            <a:spLocks noChangeArrowheads="1"/>
          </p:cNvSpPr>
          <p:nvPr/>
        </p:nvSpPr>
        <p:spPr bwMode="auto">
          <a:xfrm>
            <a:off x="1042988" y="6215063"/>
            <a:ext cx="2305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solidFill>
                  <a:srgbClr val="C00000"/>
                </a:solidFill>
                <a:latin typeface="Constantia" pitchFamily="18" charset="0"/>
              </a:rPr>
              <a:t>Как расположить?</a:t>
            </a:r>
          </a:p>
        </p:txBody>
      </p:sp>
      <p:sp>
        <p:nvSpPr>
          <p:cNvPr id="20490" name="TextBox 18"/>
          <p:cNvSpPr txBox="1">
            <a:spLocks noChangeArrowheads="1"/>
          </p:cNvSpPr>
          <p:nvPr/>
        </p:nvSpPr>
        <p:spPr bwMode="auto">
          <a:xfrm>
            <a:off x="5643563" y="3357563"/>
            <a:ext cx="1881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C00000"/>
                </a:solidFill>
                <a:latin typeface="Constantia" pitchFamily="18" charset="0"/>
              </a:rPr>
              <a:t>Что добавить? </a:t>
            </a:r>
          </a:p>
        </p:txBody>
      </p:sp>
      <p:sp>
        <p:nvSpPr>
          <p:cNvPr id="20491" name="TextBox 19"/>
          <p:cNvSpPr txBox="1">
            <a:spLocks noChangeArrowheads="1"/>
          </p:cNvSpPr>
          <p:nvPr/>
        </p:nvSpPr>
        <p:spPr bwMode="auto">
          <a:xfrm>
            <a:off x="5643563" y="6215063"/>
            <a:ext cx="2428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FF00"/>
                </a:solidFill>
                <a:latin typeface="Constantia" pitchFamily="18" charset="0"/>
              </a:rPr>
              <a:t>На что собрать?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242</TotalTime>
  <Words>63</Words>
  <Application>Microsoft Office PowerPoint</Application>
  <PresentationFormat>Экран (4:3)</PresentationFormat>
  <Paragraphs>16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Constantia</vt:lpstr>
      <vt:lpstr>Wingdings 2</vt:lpstr>
      <vt:lpstr>Times New Roman</vt:lpstr>
      <vt:lpstr>Поток</vt:lpstr>
      <vt:lpstr>Поток</vt:lpstr>
      <vt:lpstr>Слайд 1</vt:lpstr>
      <vt:lpstr>Какие виды украшений вы знаете?</vt:lpstr>
      <vt:lpstr>Для чего нужны украшения?</vt:lpstr>
      <vt:lpstr>Чем больше наденешь, тем красивее будешь выглядеть?</vt:lpstr>
      <vt:lpstr>Как правильно подобрать бусы к своему наряду?</vt:lpstr>
      <vt:lpstr>В чем сходство и различие валяных бус?</vt:lpstr>
      <vt:lpstr>Как собрать бусы?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Сборка валяных бус</dc:title>
  <dc:creator>Александра</dc:creator>
  <cp:lastModifiedBy>1</cp:lastModifiedBy>
  <cp:revision>28</cp:revision>
  <dcterms:created xsi:type="dcterms:W3CDTF">2013-03-06T09:02:49Z</dcterms:created>
  <dcterms:modified xsi:type="dcterms:W3CDTF">2013-04-04T06:20:16Z</dcterms:modified>
</cp:coreProperties>
</file>