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E558F-60B2-41D8-9712-B137CE127854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490F4-5A4C-473C-B878-A8E9D907FD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1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14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06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42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/>
                </a:gs>
                <a:gs pos="65000">
                  <a:schemeClr val="tx1"/>
                </a:gs>
                <a:gs pos="32000">
                  <a:schemeClr val="tx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1" descr="PPP_SHIGH_TLE_Circuit_Wave2.png"/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>
                    <a:alpha val="50000"/>
                  </a:schemeClr>
                </a:gs>
                <a:gs pos="65000">
                  <a:schemeClr val="tx1">
                    <a:alpha val="50000"/>
                  </a:schemeClr>
                </a:gs>
                <a:gs pos="32000">
                  <a:schemeClr val="tx1">
                    <a:alpha val="5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40000"/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  <a:lvl2pPr>
              <a:defRPr>
                <a:solidFill>
                  <a:sysClr val="windowText" lastClr="000000"/>
                </a:solidFill>
              </a:defRPr>
            </a:lvl2pPr>
            <a:lvl3pPr>
              <a:defRPr>
                <a:solidFill>
                  <a:sysClr val="windowText" lastClr="000000"/>
                </a:solidFill>
              </a:defRPr>
            </a:lvl3pPr>
            <a:lvl4pPr>
              <a:defRPr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2/3/2013</a:t>
            </a:fld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28801"/>
            <a:ext cx="8077200" cy="158417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Mini – project:</a:t>
            </a:r>
            <a:endParaRPr lang="ru-R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100811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 new robot design</a:t>
            </a:r>
            <a:endParaRPr lang="ru-RU" sz="48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643834" y="4214818"/>
            <a:ext cx="714380" cy="642942"/>
            <a:chOff x="214282" y="4965700"/>
            <a:chExt cx="1300166" cy="1308120"/>
          </a:xfrm>
        </p:grpSpPr>
        <p:grpSp>
          <p:nvGrpSpPr>
            <p:cNvPr id="5" name="Группа 73"/>
            <p:cNvGrpSpPr/>
            <p:nvPr/>
          </p:nvGrpSpPr>
          <p:grpSpPr>
            <a:xfrm>
              <a:off x="214282" y="4965700"/>
              <a:ext cx="1300166" cy="1160474"/>
              <a:chOff x="214282" y="4965700"/>
              <a:chExt cx="1300166" cy="1160474"/>
            </a:xfrm>
            <a:effectLst>
              <a:outerShdw blurRad="101600" sx="102000" sy="102000" algn="ctr" rotWithShape="0">
                <a:schemeClr val="bg1"/>
              </a:outerShdw>
            </a:effectLst>
          </p:grpSpPr>
          <p:sp>
            <p:nvSpPr>
              <p:cNvPr id="7" name="Полилиния 6"/>
              <p:cNvSpPr/>
              <p:nvPr/>
            </p:nvSpPr>
            <p:spPr>
              <a:xfrm>
                <a:off x="673100" y="4965700"/>
                <a:ext cx="800100" cy="1054100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714348" y="5143512"/>
                <a:ext cx="800100" cy="785818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714348" y="5072074"/>
                <a:ext cx="285752" cy="982662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642910" y="5357826"/>
                <a:ext cx="800100" cy="696910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 flipH="1">
                <a:off x="214282" y="5072074"/>
                <a:ext cx="585818" cy="911224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 flipH="1">
                <a:off x="571472" y="5143512"/>
                <a:ext cx="142876" cy="982662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flipH="1">
                <a:off x="357158" y="5357826"/>
                <a:ext cx="442942" cy="696910"/>
              </a:xfrm>
              <a:custGeom>
                <a:avLst/>
                <a:gdLst>
                  <a:gd name="connsiteX0" fmla="*/ 0 w 800100"/>
                  <a:gd name="connsiteY0" fmla="*/ 1054100 h 1054100"/>
                  <a:gd name="connsiteX1" fmla="*/ 342900 w 800100"/>
                  <a:gd name="connsiteY1" fmla="*/ 342900 h 1054100"/>
                  <a:gd name="connsiteX2" fmla="*/ 800100 w 800100"/>
                  <a:gd name="connsiteY2" fmla="*/ 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100" h="1054100">
                    <a:moveTo>
                      <a:pt x="0" y="1054100"/>
                    </a:moveTo>
                    <a:cubicBezTo>
                      <a:pt x="104775" y="786341"/>
                      <a:pt x="209550" y="518583"/>
                      <a:pt x="342900" y="342900"/>
                    </a:cubicBezTo>
                    <a:cubicBezTo>
                      <a:pt x="476250" y="167217"/>
                      <a:pt x="638175" y="83608"/>
                      <a:pt x="800100" y="0"/>
                    </a:cubicBezTo>
                  </a:path>
                </a:pathLst>
              </a:custGeom>
              <a:noFill/>
              <a:ln w="31750">
                <a:solidFill>
                  <a:schemeClr val="bg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6" name="Овал 5"/>
            <p:cNvSpPr/>
            <p:nvPr/>
          </p:nvSpPr>
          <p:spPr>
            <a:xfrm>
              <a:off x="487334" y="5773754"/>
              <a:ext cx="500066" cy="500066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67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139952" y="4214818"/>
            <a:ext cx="48612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The work was performed </a:t>
            </a:r>
            <a:r>
              <a:rPr lang="en-US" sz="2800" dirty="0" smtClean="0">
                <a:solidFill>
                  <a:schemeClr val="bg1"/>
                </a:solidFill>
              </a:rPr>
              <a:t>by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Ayvazova </a:t>
            </a:r>
            <a:r>
              <a:rPr lang="en-US" sz="2800" dirty="0" smtClean="0">
                <a:solidFill>
                  <a:schemeClr val="bg1"/>
                </a:solidFill>
              </a:rPr>
              <a:t>Elvira and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Adzhimullaeva Elina, pupils of 10 </a:t>
            </a:r>
            <a:r>
              <a:rPr lang="en-US" sz="2800" dirty="0" smtClean="0">
                <a:solidFill>
                  <a:schemeClr val="bg1"/>
                </a:solidFill>
              </a:rPr>
              <a:t>th form “b”</a:t>
            </a:r>
          </a:p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2011-2012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 t="-12000" b="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1600200"/>
            <a:ext cx="6677934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We think, that our new model of robot is very useful and successful. We believe that everybody will have </a:t>
            </a:r>
            <a:r>
              <a:rPr lang="en-US" dirty="0" smtClean="0"/>
              <a:t>a grandiose </a:t>
            </a:r>
            <a:r>
              <a:rPr lang="en-US" dirty="0" smtClean="0"/>
              <a:t>future </a:t>
            </a:r>
            <a:r>
              <a:rPr lang="en-US" dirty="0" smtClean="0"/>
              <a:t>and </a:t>
            </a:r>
            <a:r>
              <a:rPr lang="en-US" dirty="0" smtClean="0"/>
              <a:t>we are ready to exert all our efforts to improve </a:t>
            </a:r>
            <a:r>
              <a:rPr lang="en-US" dirty="0" smtClean="0"/>
              <a:t>our </a:t>
            </a:r>
            <a:r>
              <a:rPr lang="en-US" dirty="0" smtClean="0"/>
              <a:t>live </a:t>
            </a:r>
            <a:r>
              <a:rPr lang="en-US" dirty="0" smtClean="0"/>
              <a:t>from today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We also have the idea to draft a model of robot – makeup artist</a:t>
            </a:r>
            <a:r>
              <a:rPr lang="en-US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pic>
        <p:nvPicPr>
          <p:cNvPr id="8" name="Рисунок 7" descr="0_8f317_7d64f101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1412776"/>
            <a:ext cx="2627784" cy="5184576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500034" y="1714488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11" name="Овал 10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00034" y="4857760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27" name="Овал 26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1988840"/>
            <a:ext cx="8077200" cy="2232248"/>
          </a:xfrm>
        </p:spPr>
        <p:txBody>
          <a:bodyPr>
            <a:noAutofit/>
          </a:bodyPr>
          <a:lstStyle/>
          <a:p>
            <a:r>
              <a:rPr lang="en-US" sz="6600" b="0" dirty="0" smtClean="0"/>
              <a:t>Thank you for your attention!!!</a:t>
            </a:r>
            <a:endParaRPr lang="ru-RU" sz="6600" dirty="0"/>
          </a:p>
        </p:txBody>
      </p:sp>
      <p:pic>
        <p:nvPicPr>
          <p:cNvPr id="7" name="Рисунок 6" descr="7626439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214" y="142852"/>
            <a:ext cx="1496786" cy="14287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pPr algn="r"/>
            <a:r>
              <a:rPr lang="en-US" dirty="0" smtClean="0"/>
              <a:t>Why do we need to use it?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40768"/>
            <a:ext cx="8535322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We think that everyone can feel that the pace of </a:t>
            </a:r>
            <a:r>
              <a:rPr lang="en-US" dirty="0" smtClean="0"/>
              <a:t>life</a:t>
            </a:r>
            <a:r>
              <a:rPr lang="en-US" dirty="0" smtClean="0"/>
              <a:t> </a:t>
            </a:r>
            <a:r>
              <a:rPr lang="en-US" dirty="0" smtClean="0"/>
              <a:t>speeded up</a:t>
            </a:r>
            <a:r>
              <a:rPr lang="en-US" dirty="0" smtClean="0"/>
              <a:t> considerably today.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So people have to invent new ways to improve the quality of life, which at the same time would help us to speed up some processes.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 Our robot - hairdresser is necessary for this purpose. It is designed to make our lives easier, to accelerate the process of your hairstyle. Our robot will make it </a:t>
            </a:r>
            <a:r>
              <a:rPr lang="en-US" dirty="0" smtClean="0"/>
              <a:t>in a </a:t>
            </a:r>
            <a:r>
              <a:rPr lang="en-US" dirty="0" smtClean="0"/>
              <a:t>very high quality and the best way.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28596" y="1643050"/>
            <a:ext cx="331471" cy="331471"/>
            <a:chOff x="4857752" y="6500834"/>
            <a:chExt cx="331471" cy="331471"/>
          </a:xfrm>
        </p:grpSpPr>
        <p:sp>
          <p:nvSpPr>
            <p:cNvPr id="5" name="Овал 4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28596" y="2857496"/>
            <a:ext cx="331471" cy="331471"/>
            <a:chOff x="4857752" y="6500834"/>
            <a:chExt cx="331471" cy="331471"/>
          </a:xfrm>
        </p:grpSpPr>
        <p:sp>
          <p:nvSpPr>
            <p:cNvPr id="21" name="Овал 20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28596" y="4429132"/>
            <a:ext cx="331471" cy="331471"/>
            <a:chOff x="4857752" y="6500834"/>
            <a:chExt cx="331471" cy="331471"/>
          </a:xfrm>
        </p:grpSpPr>
        <p:sp>
          <p:nvSpPr>
            <p:cNvPr id="37" name="Овал 36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52" name="Рисунок 51" descr="19972202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691680" cy="15240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could it be used?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We think that the model of our robot will be rather expensive, therefore  robot -hairdresser will be used in large megapolises prestigious salons.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00034" y="1714488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5" name="Овал 4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2" name="Рисунок 21" descr="17835_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710" y="2071678"/>
            <a:ext cx="1357290" cy="1357290"/>
          </a:xfrm>
          <a:prstGeom prst="rect">
            <a:avLst/>
          </a:prstGeom>
        </p:spPr>
      </p:pic>
      <p:pic>
        <p:nvPicPr>
          <p:cNvPr id="23" name="Рисунок 22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4071942"/>
            <a:ext cx="5429288" cy="22145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could benefit from using it...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5"/>
            <a:ext cx="8784976" cy="52489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Clients:</a:t>
            </a:r>
          </a:p>
          <a:p>
            <a:pPr>
              <a:buNone/>
            </a:pPr>
            <a:r>
              <a:rPr lang="en-US" dirty="0" smtClean="0"/>
              <a:t>   They will be able to get </a:t>
            </a:r>
            <a:r>
              <a:rPr lang="en-US" dirty="0" smtClean="0"/>
              <a:t>an unbelievable </a:t>
            </a:r>
            <a:r>
              <a:rPr lang="en-US" dirty="0" smtClean="0"/>
              <a:t>quality and quick service and choose a hairstyle, which really looks nice.</a:t>
            </a:r>
          </a:p>
          <a:p>
            <a:pPr>
              <a:buNone/>
            </a:pPr>
            <a:r>
              <a:rPr lang="en-US" dirty="0" smtClean="0"/>
              <a:t>   We think that our robot – hairdresser </a:t>
            </a:r>
            <a:r>
              <a:rPr lang="en-US" dirty="0" smtClean="0"/>
              <a:t>will make</a:t>
            </a:r>
            <a:r>
              <a:rPr lang="en-US" dirty="0" smtClean="0"/>
              <a:t> an unforgettable impression on </a:t>
            </a:r>
            <a:r>
              <a:rPr lang="en-US" dirty="0" smtClean="0"/>
              <a:t>our customers.</a:t>
            </a:r>
            <a:r>
              <a:rPr lang="en-US" dirty="0" smtClean="0"/>
              <a:t> They will be able to get a lot of positive emotions and understand how </a:t>
            </a:r>
            <a:r>
              <a:rPr lang="en-US" dirty="0" smtClean="0"/>
              <a:t>today is amazing</a:t>
            </a:r>
            <a:r>
              <a:rPr lang="en-US" dirty="0" smtClean="0"/>
              <a:t> and developed our </a:t>
            </a:r>
            <a:r>
              <a:rPr lang="en-US" dirty="0" smtClean="0"/>
              <a:t>world.</a:t>
            </a:r>
            <a:endParaRPr lang="ru-RU" dirty="0"/>
          </a:p>
        </p:txBody>
      </p:sp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8672340" y="6411724"/>
            <a:ext cx="428628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 descr="17831_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2132856"/>
            <a:ext cx="1432624" cy="1428760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500034" y="1714488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23" name="Овал 22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could benefit from using it...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The operating </a:t>
            </a:r>
            <a:r>
              <a:rPr lang="en-US" dirty="0" smtClean="0"/>
              <a:t>personnel: </a:t>
            </a:r>
          </a:p>
          <a:p>
            <a:pPr>
              <a:buNone/>
            </a:pPr>
            <a:r>
              <a:rPr lang="en-US" dirty="0" smtClean="0"/>
              <a:t>   The robot – hairdresser will help them cope with the large number of customers.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The salon</a:t>
            </a:r>
            <a:r>
              <a:rPr lang="en-US" dirty="0" smtClean="0"/>
              <a:t> owner:</a:t>
            </a:r>
          </a:p>
          <a:p>
            <a:pPr>
              <a:buNone/>
            </a:pPr>
            <a:r>
              <a:rPr lang="en-US" dirty="0" smtClean="0"/>
              <a:t>   No doubt </a:t>
            </a:r>
            <a:r>
              <a:rPr lang="en-US" dirty="0" smtClean="0"/>
              <a:t>that this </a:t>
            </a:r>
            <a:r>
              <a:rPr lang="en-US" dirty="0" smtClean="0"/>
              <a:t>robot will attract many customers and even tourists therefore this salon will become a very popular and, we think, </a:t>
            </a:r>
            <a:r>
              <a:rPr lang="en-US" dirty="0" smtClean="0"/>
              <a:t>the salon </a:t>
            </a:r>
            <a:r>
              <a:rPr lang="en-US" dirty="0" smtClean="0"/>
              <a:t>owner will earn a great deal of </a:t>
            </a:r>
            <a:r>
              <a:rPr lang="en-US" dirty="0" smtClean="0"/>
              <a:t>money.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00034" y="1714488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7" name="Овал 6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00034" y="3714752"/>
            <a:ext cx="331471" cy="331471"/>
            <a:chOff x="4857752" y="6500834"/>
            <a:chExt cx="331471" cy="331471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23" name="Овал 22"/>
            <p:cNvSpPr/>
            <p:nvPr/>
          </p:nvSpPr>
          <p:spPr>
            <a:xfrm>
              <a:off x="5000628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72066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143504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072066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5000628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929190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000628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072066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000628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929190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857752" y="6500834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929190" y="6572272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000628" y="6643710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6715148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857752" y="6786586"/>
              <a:ext cx="45719" cy="45719"/>
            </a:xfrm>
            <a:prstGeom prst="ellipse">
              <a:avLst/>
            </a:prstGeom>
            <a:solidFill>
              <a:schemeClr val="bg1"/>
            </a:solidFill>
            <a:ln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38" name="Рисунок 37" descr="702508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5500678"/>
            <a:ext cx="1357322" cy="13573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en-US" i="1" dirty="0" smtClean="0"/>
              <a:t>What should it look like?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   </a:t>
            </a:r>
            <a:r>
              <a:rPr lang="en-US" sz="3400" dirty="0" smtClean="0"/>
              <a:t>Without </a:t>
            </a:r>
            <a:r>
              <a:rPr lang="en-US" sz="3400" dirty="0" smtClean="0"/>
              <a:t>doubt we decided that our robot must resemble a human. The robot - hairdresser will be made of stainless steel. It will have a special coating on the hands for comfortable work with the hair of visitors.</a:t>
            </a:r>
          </a:p>
          <a:p>
            <a:pPr>
              <a:buNone/>
            </a:pPr>
            <a:r>
              <a:rPr lang="en-US" sz="3400" dirty="0" smtClean="0"/>
              <a:t> </a:t>
            </a:r>
            <a:r>
              <a:rPr lang="en-US" sz="3400" dirty="0" smtClean="0"/>
              <a:t>      </a:t>
            </a:r>
            <a:r>
              <a:rPr lang="en-US" sz="3400" i="1" dirty="0" smtClean="0"/>
              <a:t>It</a:t>
            </a:r>
            <a:r>
              <a:rPr lang="en-US" sz="3400" i="1" dirty="0" smtClean="0"/>
              <a:t> will have:</a:t>
            </a:r>
          </a:p>
          <a:p>
            <a:r>
              <a:rPr lang="en-US" sz="3400" dirty="0" smtClean="0"/>
              <a:t> a good bend limbs;</a:t>
            </a:r>
          </a:p>
          <a:p>
            <a:r>
              <a:rPr lang="en-US" sz="3400" dirty="0" smtClean="0"/>
              <a:t> big purple eyes, in which </a:t>
            </a:r>
            <a:endParaRPr lang="en-US" sz="3400" dirty="0" smtClean="0"/>
          </a:p>
          <a:p>
            <a:pPr marL="0" indent="0">
              <a:buNone/>
            </a:pPr>
            <a:r>
              <a:rPr lang="en-US" sz="3400" dirty="0" smtClean="0"/>
              <a:t>    are embedded</a:t>
            </a:r>
            <a:r>
              <a:rPr lang="en-US" sz="3400" dirty="0" smtClean="0"/>
              <a:t> camcorder</a:t>
            </a:r>
            <a:r>
              <a:rPr lang="en-US" sz="3400" dirty="0" smtClean="0"/>
              <a:t>;</a:t>
            </a:r>
            <a:endParaRPr lang="en-US" sz="3400" dirty="0" smtClean="0"/>
          </a:p>
        </p:txBody>
      </p:sp>
      <p:pic>
        <p:nvPicPr>
          <p:cNvPr id="4" name="Рисунок 3" descr="robot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5090" y="3789040"/>
            <a:ext cx="3248910" cy="26642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What should it look like?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/>
          </a:bodyPr>
          <a:lstStyle/>
          <a:p>
            <a:r>
              <a:rPr lang="en-US" dirty="0"/>
              <a:t> wavy thick hair- cords,  which  are  made ​​of special </a:t>
            </a:r>
            <a:r>
              <a:rPr lang="en-US" dirty="0" smtClean="0"/>
              <a:t>  material</a:t>
            </a:r>
            <a:r>
              <a:rPr lang="en-US" dirty="0"/>
              <a:t> with neon lights. You can easily </a:t>
            </a:r>
            <a:r>
              <a:rPr lang="en-US" dirty="0" smtClean="0"/>
              <a:t>  changed</a:t>
            </a:r>
            <a:r>
              <a:rPr lang="en-US" dirty="0"/>
              <a:t> hair </a:t>
            </a:r>
            <a:r>
              <a:rPr lang="en-US" dirty="0" smtClean="0"/>
              <a:t>colour</a:t>
            </a:r>
            <a:r>
              <a:rPr lang="en-US" dirty="0"/>
              <a:t>;</a:t>
            </a:r>
          </a:p>
          <a:p>
            <a:r>
              <a:rPr lang="en-US" dirty="0"/>
              <a:t> embedded microphone;</a:t>
            </a:r>
          </a:p>
          <a:p>
            <a:r>
              <a:rPr lang="en-US" dirty="0"/>
              <a:t> two dynamics. Dynamics will allow the robot </a:t>
            </a:r>
            <a:r>
              <a:rPr lang="en-US" dirty="0" smtClean="0"/>
              <a:t>     to</a:t>
            </a:r>
            <a:r>
              <a:rPr lang="en-US" dirty="0"/>
              <a:t> react </a:t>
            </a:r>
            <a:r>
              <a:rPr lang="en-US" dirty="0" smtClean="0"/>
              <a:t>sounds </a:t>
            </a:r>
            <a:r>
              <a:rPr lang="en-US" dirty="0"/>
              <a:t>and gesture in response;</a:t>
            </a:r>
          </a:p>
          <a:p>
            <a:r>
              <a:rPr lang="en-US" dirty="0"/>
              <a:t> a few slots for ventilation;</a:t>
            </a:r>
          </a:p>
          <a:p>
            <a:r>
              <a:rPr lang="en-US" dirty="0" smtClean="0"/>
              <a:t> and </a:t>
            </a:r>
            <a:r>
              <a:rPr lang="en-US" dirty="0"/>
              <a:t>a big sensor display;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26690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it work???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called our robot - hairdresser  Annette Q. We  will program our robot using sensor display.</a:t>
            </a:r>
          </a:p>
          <a:p>
            <a:r>
              <a:rPr lang="en-US" dirty="0" smtClean="0"/>
              <a:t> So  you should click a “</a:t>
            </a:r>
            <a:r>
              <a:rPr lang="en-US" dirty="0" smtClean="0">
                <a:solidFill>
                  <a:srgbClr val="FF3399"/>
                </a:solidFill>
              </a:rPr>
              <a:t>START</a:t>
            </a:r>
            <a:r>
              <a:rPr lang="en-US" dirty="0" smtClean="0"/>
              <a:t>”. You  will see two pictures on the display. You  will have to choose:  </a:t>
            </a:r>
            <a:r>
              <a:rPr lang="en-US" dirty="0" smtClean="0"/>
              <a:t>if you  </a:t>
            </a:r>
            <a:r>
              <a:rPr lang="en-US" dirty="0" smtClean="0"/>
              <a:t>are 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3399"/>
                </a:solidFill>
              </a:rPr>
              <a:t>MAN 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3399"/>
                </a:solidFill>
              </a:rPr>
              <a:t>WOMAN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   Then </a:t>
            </a:r>
            <a:r>
              <a:rPr lang="en-US" dirty="0" smtClean="0"/>
              <a:t>you </a:t>
            </a:r>
            <a:r>
              <a:rPr lang="en-US" dirty="0" smtClean="0"/>
              <a:t>should </a:t>
            </a:r>
            <a:r>
              <a:rPr lang="en-US" dirty="0" smtClean="0"/>
              <a:t>choose </a:t>
            </a:r>
            <a:r>
              <a:rPr lang="en-US" dirty="0" smtClean="0"/>
              <a:t>one </a:t>
            </a:r>
            <a:r>
              <a:rPr lang="en-US" dirty="0" smtClean="0"/>
              <a:t>of the proposed </a:t>
            </a:r>
            <a:r>
              <a:rPr lang="en-US" dirty="0" smtClean="0"/>
              <a:t>actions: </a:t>
            </a:r>
          </a:p>
          <a:p>
            <a:pPr marL="514350" indent="-514350">
              <a:buAutoNum type="arabicParenR"/>
            </a:pPr>
            <a:r>
              <a:rPr lang="en-US" dirty="0" smtClean="0"/>
              <a:t>to put your hair; </a:t>
            </a:r>
          </a:p>
          <a:p>
            <a:pPr marL="514350" indent="-514350">
              <a:buAutoNum type="arabicParenR"/>
            </a:pPr>
            <a:r>
              <a:rPr lang="en-US" dirty="0" smtClean="0"/>
              <a:t>to do a haircut; </a:t>
            </a:r>
          </a:p>
          <a:p>
            <a:pPr marL="514350" indent="-514350">
              <a:buAutoNum type="arabicParenR"/>
            </a:pPr>
            <a:r>
              <a:rPr lang="en-US" dirty="0" smtClean="0"/>
              <a:t>to make a hairstyle. </a:t>
            </a:r>
            <a:endParaRPr lang="en-US" dirty="0" smtClean="0"/>
          </a:p>
        </p:txBody>
      </p:sp>
      <p:pic>
        <p:nvPicPr>
          <p:cNvPr id="5" name="Рисунок 4" descr="art-робот-10333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216" y="4005064"/>
            <a:ext cx="4536784" cy="28529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n-US" dirty="0" smtClean="0"/>
              <a:t>How will it work???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76064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</a:t>
            </a:r>
            <a:r>
              <a:rPr lang="en-US" sz="4000" dirty="0" smtClean="0"/>
              <a:t>After </a:t>
            </a:r>
            <a:r>
              <a:rPr lang="en-US" sz="4000" dirty="0" smtClean="0"/>
              <a:t>that  </a:t>
            </a:r>
            <a:r>
              <a:rPr lang="en-US" sz="4000" dirty="0" smtClean="0"/>
              <a:t>our robot  </a:t>
            </a:r>
            <a:r>
              <a:rPr lang="en-US" sz="4000" dirty="0" smtClean="0"/>
              <a:t>Annette will scan and analyze your  look: </a:t>
            </a:r>
          </a:p>
          <a:p>
            <a:pPr marL="514350" indent="-514350"/>
            <a:r>
              <a:rPr lang="en-US" sz="4000" dirty="0" smtClean="0"/>
              <a:t>colour </a:t>
            </a:r>
            <a:r>
              <a:rPr lang="en-US" sz="4000" dirty="0" smtClean="0"/>
              <a:t>of your skin, </a:t>
            </a:r>
          </a:p>
          <a:p>
            <a:pPr marL="514350" indent="-514350"/>
            <a:r>
              <a:rPr lang="en-US" sz="4000" dirty="0" smtClean="0"/>
              <a:t>colour </a:t>
            </a:r>
            <a:r>
              <a:rPr lang="en-US" sz="4000" dirty="0" smtClean="0"/>
              <a:t>of </a:t>
            </a:r>
            <a:r>
              <a:rPr lang="en-US" sz="4000" dirty="0" smtClean="0"/>
              <a:t>your hair</a:t>
            </a:r>
            <a:r>
              <a:rPr lang="en-US" sz="4000" dirty="0" smtClean="0"/>
              <a:t>, </a:t>
            </a:r>
          </a:p>
          <a:p>
            <a:pPr marL="514350" indent="-514350"/>
            <a:r>
              <a:rPr lang="en-US" sz="4000" dirty="0" smtClean="0"/>
              <a:t>colour </a:t>
            </a:r>
            <a:r>
              <a:rPr lang="en-US" sz="4000" dirty="0" smtClean="0"/>
              <a:t>of </a:t>
            </a:r>
            <a:r>
              <a:rPr lang="en-US" sz="4000" dirty="0" smtClean="0"/>
              <a:t>your eyes</a:t>
            </a:r>
            <a:r>
              <a:rPr lang="en-US" sz="4000" dirty="0" smtClean="0"/>
              <a:t>,</a:t>
            </a:r>
          </a:p>
          <a:p>
            <a:pPr marL="514350" indent="-514350"/>
            <a:r>
              <a:rPr lang="en-US" sz="4000" dirty="0" smtClean="0"/>
              <a:t>your costume. </a:t>
            </a:r>
          </a:p>
          <a:p>
            <a:pPr marL="514350" indent="-514350">
              <a:buNone/>
            </a:pPr>
            <a:r>
              <a:rPr lang="en-US" sz="4000" dirty="0" smtClean="0"/>
              <a:t>          </a:t>
            </a:r>
            <a:r>
              <a:rPr lang="en-US" sz="4000" dirty="0" smtClean="0"/>
              <a:t>Our robot </a:t>
            </a:r>
            <a:r>
              <a:rPr lang="en-US" sz="4000" dirty="0" smtClean="0"/>
              <a:t>–hairdresser </a:t>
            </a:r>
            <a:r>
              <a:rPr lang="en-US" sz="4000" dirty="0" smtClean="0"/>
              <a:t>asks </a:t>
            </a:r>
            <a:r>
              <a:rPr lang="en-US" sz="4000" dirty="0" smtClean="0"/>
              <a:t>you about the kind of event for which you will intend to go. For example, it can be a birthday party, a wedding, a business meeting, etc. After this, you will see on the display different kinds of haircuts, etc. </a:t>
            </a:r>
            <a:r>
              <a:rPr lang="en-US" sz="4000" dirty="0" smtClean="0"/>
              <a:t>If it is necessary</a:t>
            </a:r>
            <a:r>
              <a:rPr lang="en-US" sz="4000" dirty="0" smtClean="0"/>
              <a:t>, a client can correct image, which </a:t>
            </a:r>
            <a:r>
              <a:rPr lang="en-US" sz="4000" dirty="0" smtClean="0"/>
              <a:t>likes him/ her and </a:t>
            </a:r>
            <a:r>
              <a:rPr lang="en-US" sz="4000" dirty="0" smtClean="0"/>
              <a:t>brings </a:t>
            </a:r>
            <a:r>
              <a:rPr lang="en-US" sz="4000" dirty="0" smtClean="0"/>
              <a:t>his/ her </a:t>
            </a:r>
            <a:r>
              <a:rPr lang="en-US" sz="4000" dirty="0" smtClean="0"/>
              <a:t>image to perfection. And now you will be able to click </a:t>
            </a:r>
            <a:r>
              <a:rPr lang="en-US" sz="4000" dirty="0" smtClean="0">
                <a:solidFill>
                  <a:srgbClr val="00B0F0"/>
                </a:solidFill>
              </a:rPr>
              <a:t>“Run”.</a:t>
            </a:r>
            <a:endParaRPr lang="ru-RU" sz="4000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60">
  <a:themeElements>
    <a:clrScheme name="PresPr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7030A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B92F-B35A-4BD8-A5A6-3467DA456C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608</TotalTime>
  <Words>377</Words>
  <Application>Microsoft Office PowerPoint</Application>
  <PresentationFormat>Экран (4:3)</PresentationFormat>
  <Paragraphs>53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TS101881360</vt:lpstr>
      <vt:lpstr>Mini – project:</vt:lpstr>
      <vt:lpstr>Why do we need to use it?</vt:lpstr>
      <vt:lpstr>Where could it be used?</vt:lpstr>
      <vt:lpstr>Who could benefit from using it...</vt:lpstr>
      <vt:lpstr>Who could benefit from using it...</vt:lpstr>
      <vt:lpstr>What should it look like? </vt:lpstr>
      <vt:lpstr>What should it look like?</vt:lpstr>
      <vt:lpstr>How will it work???</vt:lpstr>
      <vt:lpstr>How will it work???</vt:lpstr>
      <vt:lpstr>Презентация PowerPoint</vt:lpstr>
      <vt:lpstr>Thank you for your attention!!!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ДАГ</dc:creator>
  <cp:lastModifiedBy>Admin</cp:lastModifiedBy>
  <cp:revision>61</cp:revision>
  <cp:lastPrinted>2013-02-03T00:56:57Z</cp:lastPrinted>
  <dcterms:created xsi:type="dcterms:W3CDTF">2012-04-05T15:34:07Z</dcterms:created>
  <dcterms:modified xsi:type="dcterms:W3CDTF">2013-02-03T00:57:38Z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TC018813609991</vt:lpwstr>
  </property>
</Properties>
</file>