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3" r:id="rId3"/>
    <p:sldId id="294" r:id="rId4"/>
    <p:sldId id="266" r:id="rId5"/>
    <p:sldId id="288" r:id="rId6"/>
    <p:sldId id="256" r:id="rId7"/>
    <p:sldId id="289" r:id="rId8"/>
    <p:sldId id="295" r:id="rId9"/>
    <p:sldId id="257" r:id="rId10"/>
    <p:sldId id="290" r:id="rId11"/>
    <p:sldId id="258" r:id="rId12"/>
    <p:sldId id="259" r:id="rId13"/>
    <p:sldId id="260" r:id="rId14"/>
    <p:sldId id="261" r:id="rId15"/>
    <p:sldId id="291" r:id="rId16"/>
    <p:sldId id="292" r:id="rId17"/>
    <p:sldId id="267" r:id="rId18"/>
    <p:sldId id="264" r:id="rId19"/>
    <p:sldId id="265" r:id="rId20"/>
    <p:sldId id="271" r:id="rId21"/>
    <p:sldId id="270" r:id="rId22"/>
    <p:sldId id="273" r:id="rId23"/>
    <p:sldId id="272" r:id="rId24"/>
    <p:sldId id="278" r:id="rId25"/>
    <p:sldId id="275" r:id="rId26"/>
    <p:sldId id="276" r:id="rId27"/>
    <p:sldId id="277" r:id="rId28"/>
    <p:sldId id="283" r:id="rId29"/>
    <p:sldId id="280" r:id="rId30"/>
    <p:sldId id="281" r:id="rId31"/>
    <p:sldId id="28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500042"/>
            <a:ext cx="6743720" cy="350046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4572008"/>
            <a:ext cx="6000792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68964" y="2967335"/>
            <a:ext cx="4802533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БУКВАРИ и </a:t>
            </a:r>
          </a:p>
          <a:p>
            <a:pPr algn="ctr"/>
            <a:r>
              <a:rPr lang="ru-RU" sz="72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АЗБУКИ</a:t>
            </a:r>
            <a:endParaRPr lang="ru-RU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www.edu.ru/files/pics/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836712"/>
            <a:ext cx="6839050" cy="502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857232"/>
            <a:ext cx="6829444" cy="526893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edu.ru/files/pics/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6000750" cy="469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mage1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5" y="500042"/>
            <a:ext cx="7195945" cy="6000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Первый печатный станок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0"/>
            <a:ext cx="690088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festival.1september.ru/articles/519691/im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5873254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кириллица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908720"/>
            <a:ext cx="6972320" cy="521744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vevivi.ru/best/images/servus/37/71/5057137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80728"/>
            <a:ext cx="645489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/>
              <a:t>           Урок в деревенской школе</a:t>
            </a:r>
            <a:endParaRPr lang="ru-RU" b="1" dirty="0"/>
          </a:p>
        </p:txBody>
      </p:sp>
      <p:pic>
        <p:nvPicPr>
          <p:cNvPr id="4" name="Содержимое 3" descr="Кустоди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484784"/>
            <a:ext cx="676875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/>
              <a:t>Школа Л.Н. Толстого</a:t>
            </a:r>
            <a:endParaRPr lang="ru-RU" b="1" dirty="0"/>
          </a:p>
        </p:txBody>
      </p:sp>
      <p:pic>
        <p:nvPicPr>
          <p:cNvPr id="4" name="Picture 2" descr="http://www.forsfortuna.com/uploads/posts/2009-08/1249832517_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6679891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mage8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285728"/>
            <a:ext cx="4320307" cy="6372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mage5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000108"/>
            <a:ext cx="7108041" cy="47386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mage6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142984"/>
            <a:ext cx="6937796" cy="46251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980728"/>
            <a:ext cx="6851104" cy="5145435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Велика </a:t>
            </a:r>
            <a:r>
              <a:rPr lang="ru-RU" sz="4400" b="1" dirty="0" err="1" smtClean="0"/>
              <a:t>бо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бываетъ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полза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отъ</a:t>
            </a:r>
            <a:r>
              <a:rPr lang="ru-RU" sz="4400" b="1" dirty="0" smtClean="0"/>
              <a:t> ученья книжного… </a:t>
            </a:r>
            <a:r>
              <a:rPr lang="ru-RU" sz="4400" b="1" dirty="0" err="1" smtClean="0"/>
              <a:t>Аще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бо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поищеши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въ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книгахъ</a:t>
            </a:r>
            <a:r>
              <a:rPr lang="ru-RU" sz="4400" b="1" dirty="0" smtClean="0"/>
              <a:t> мудрости </a:t>
            </a:r>
            <a:r>
              <a:rPr lang="ru-RU" sz="4400" b="1" dirty="0" err="1" smtClean="0"/>
              <a:t>прилъжно</a:t>
            </a:r>
            <a:r>
              <a:rPr lang="ru-RU" sz="4400" b="1" dirty="0" smtClean="0"/>
              <a:t>, то </a:t>
            </a:r>
            <a:r>
              <a:rPr lang="ru-RU" sz="4400" b="1" dirty="0" err="1" smtClean="0"/>
              <a:t>обрящеши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велику</a:t>
            </a:r>
            <a:r>
              <a:rPr lang="ru-RU" sz="4400" b="1" dirty="0" smtClean="0"/>
              <a:t> ползу души своей…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mage7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000108"/>
            <a:ext cx="7152110" cy="47680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9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09835"/>
            <a:ext cx="4643470" cy="62468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0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85728"/>
            <a:ext cx="4633738" cy="61509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1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357166"/>
            <a:ext cx="4643470" cy="60964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6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7278" y="172962"/>
            <a:ext cx="4379366" cy="59532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7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571480"/>
            <a:ext cx="4328904" cy="60685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8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428604"/>
            <a:ext cx="4398694" cy="6172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9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0"/>
            <a:ext cx="488704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2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61511" y="149074"/>
            <a:ext cx="4253695" cy="59770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3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714356"/>
            <a:ext cx="7151352" cy="5244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600200"/>
            <a:ext cx="6779096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Велика ведь бывает польза от учения книжного … Если поищешь в книгах </a:t>
            </a:r>
            <a:r>
              <a:rPr lang="ru-RU" sz="4000" b="1" dirty="0" err="1" smtClean="0"/>
              <a:t>мудрости,то</a:t>
            </a:r>
            <a:r>
              <a:rPr lang="ru-RU" sz="4000" b="1" dirty="0" smtClean="0"/>
              <a:t> найдешь великую пользу душе своей…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ge14_big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99" y="500042"/>
            <a:ext cx="7443599" cy="54586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525963"/>
          </a:xfrm>
        </p:spPr>
        <p:txBody>
          <a:bodyPr/>
          <a:lstStyle/>
          <a:p>
            <a:r>
              <a:rPr lang="ru-RU" b="1" dirty="0" smtClean="0"/>
              <a:t>Что же такое букварь? </a:t>
            </a:r>
          </a:p>
          <a:p>
            <a:r>
              <a:rPr lang="ru-RU" b="1" dirty="0" smtClean="0"/>
              <a:t>Для чего он нужен?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http://www.speakrus.ru/uspens/uspenskiy_files/image02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6120679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48680"/>
            <a:ext cx="568863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Кирилл и </a:t>
            </a:r>
            <a:r>
              <a:rPr lang="ru-RU" b="1" dirty="0" err="1" smtClean="0"/>
              <a:t>Мефодий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00200"/>
            <a:ext cx="697232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556792"/>
            <a:ext cx="5400600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rusnfo.com/news/data/upimages/ris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678060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dirty="0" smtClean="0"/>
              <a:t>Письмо мальчика </a:t>
            </a:r>
            <a:r>
              <a:rPr lang="ru-RU" b="1" dirty="0" err="1" smtClean="0"/>
              <a:t>Онфима</a:t>
            </a:r>
            <a:endParaRPr lang="ru-RU" b="1" dirty="0"/>
          </a:p>
        </p:txBody>
      </p:sp>
      <p:pic>
        <p:nvPicPr>
          <p:cNvPr id="5" name="Рисунок 4" descr="http://www.childrenpedia.org/8/8.files/image0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466725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Письмо Онфима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925" y="2276872"/>
            <a:ext cx="402907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Рукописные книги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714356"/>
            <a:ext cx="6900882" cy="54118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www.school399.ru/tea/layshenko/images/1233767911_previev-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953344"/>
            <a:ext cx="475252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77</Words>
  <Application>Microsoft Office PowerPoint</Application>
  <PresentationFormat>Экран (4:3)</PresentationFormat>
  <Paragraphs>13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Кирилл и Мефодий</vt:lpstr>
      <vt:lpstr>Презентация PowerPoint</vt:lpstr>
      <vt:lpstr>         Письмо мальчика Онфима</vt:lpstr>
      <vt:lpstr>Рукописные книги</vt:lpstr>
      <vt:lpstr>Презентация PowerPoint</vt:lpstr>
      <vt:lpstr>Презентация PowerPoint</vt:lpstr>
      <vt:lpstr>Презентация PowerPoint</vt:lpstr>
      <vt:lpstr>Первый печатный станок</vt:lpstr>
      <vt:lpstr>кириллица</vt:lpstr>
      <vt:lpstr>           Урок в деревенской школе</vt:lpstr>
      <vt:lpstr>Школа Л.Н. Толстого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15</cp:revision>
  <dcterms:modified xsi:type="dcterms:W3CDTF">2013-04-09T08:44:49Z</dcterms:modified>
</cp:coreProperties>
</file>