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0" r:id="rId3"/>
    <p:sldId id="261" r:id="rId4"/>
    <p:sldId id="257" r:id="rId5"/>
    <p:sldId id="267" r:id="rId6"/>
    <p:sldId id="268" r:id="rId7"/>
    <p:sldId id="266" r:id="rId8"/>
    <p:sldId id="258" r:id="rId9"/>
    <p:sldId id="262" r:id="rId10"/>
    <p:sldId id="263" r:id="rId11"/>
    <p:sldId id="264" r:id="rId12"/>
    <p:sldId id="265" r:id="rId13"/>
    <p:sldId id="259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B2C72C-8086-4496-809C-571CA6A50E2F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230D9E-C7EA-4706-BC2D-ED2C2370BA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B2C72C-8086-4496-809C-571CA6A50E2F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230D9E-C7EA-4706-BC2D-ED2C2370B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B2C72C-8086-4496-809C-571CA6A50E2F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230D9E-C7EA-4706-BC2D-ED2C2370B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B2C72C-8086-4496-809C-571CA6A50E2F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230D9E-C7EA-4706-BC2D-ED2C2370B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B2C72C-8086-4496-809C-571CA6A50E2F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230D9E-C7EA-4706-BC2D-ED2C2370BA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B2C72C-8086-4496-809C-571CA6A50E2F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230D9E-C7EA-4706-BC2D-ED2C2370B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B2C72C-8086-4496-809C-571CA6A50E2F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230D9E-C7EA-4706-BC2D-ED2C2370BA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B2C72C-8086-4496-809C-571CA6A50E2F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230D9E-C7EA-4706-BC2D-ED2C2370B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B2C72C-8086-4496-809C-571CA6A50E2F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230D9E-C7EA-4706-BC2D-ED2C2370B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B2C72C-8086-4496-809C-571CA6A50E2F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230D9E-C7EA-4706-BC2D-ED2C2370B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5B2C72C-8086-4496-809C-571CA6A50E2F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2230D9E-C7EA-4706-BC2D-ED2C2370B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5B2C72C-8086-4496-809C-571CA6A50E2F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2230D9E-C7EA-4706-BC2D-ED2C2370B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coport.org.ua/ekostatti/?pid=7651" TargetMode="External"/><Relationship Id="rId3" Type="http://schemas.openxmlformats.org/officeDocument/2006/relationships/hyperlink" Target="http://director.com.ua/sites/default/files/imagecache/width_222/2105.jpg" TargetMode="External"/><Relationship Id="rId7" Type="http://schemas.openxmlformats.org/officeDocument/2006/relationships/hyperlink" Target="http://lnu.lg.ua/feeds/147608" TargetMode="External"/><Relationship Id="rId2" Type="http://schemas.openxmlformats.org/officeDocument/2006/relationships/hyperlink" Target="http://www.ecology.md/articles/energy_2010/pic01.jpg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ecology.md/section.php?section=news&amp;id=2304" TargetMode="External"/><Relationship Id="rId5" Type="http://schemas.openxmlformats.org/officeDocument/2006/relationships/hyperlink" Target="http://filessystem.ru/?con=res&amp;req=%D0%90%D0%BB%D1%8C%D1%82%D0%B5%D1%80%D0%BD%D0%B0%D1%82%D0%B8%D0%B2%D0%BD%D0%B0%D1%8F+%D1%8D%D0%BD%D0%B5%D1%80%D0%B3%D0%B5%D1%82%D0%B8%D0%BA%D0%B0+%E2%80%93+%D0%B2%D1%81%D0%B5&#1090;" TargetMode="External"/><Relationship Id="rId4" Type="http://schemas.openxmlformats.org/officeDocument/2006/relationships/hyperlink" Target="http://images.yandex.ru/yandsearch?source=psearch&amp;text=%D0%B0%D0%BB%D1%8C%D1%82%D0%B5%D1%80%D0%BD%D0%B0%D1%82%D0%B8%D0%B2%D0%BD%D0%B0%D1%8F%20%D1%8D%D0%BD%D0%B5%D1%80%D0%B3%D0%B5%D1%25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1"/>
            <a:ext cx="7772400" cy="2314590"/>
          </a:xfrm>
        </p:spPr>
        <p:txBody>
          <a:bodyPr/>
          <a:lstStyle/>
          <a:p>
            <a:r>
              <a:rPr lang="ru-RU" dirty="0" smtClean="0"/>
              <a:t>ПРЕЗЕНТАЦИЯ НА ТЕМУ: </a:t>
            </a:r>
            <a:br>
              <a:rPr lang="ru-RU" dirty="0" smtClean="0"/>
            </a:br>
            <a:r>
              <a:rPr lang="ru-RU" dirty="0" smtClean="0"/>
              <a:t>АЛЬТЕРНАТИВНАЯ  ЭНЕРГЕТИКА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886200"/>
            <a:ext cx="8215370" cy="1752600"/>
          </a:xfrm>
        </p:spPr>
        <p:txBody>
          <a:bodyPr>
            <a:normAutofit/>
          </a:bodyPr>
          <a:lstStyle/>
          <a:p>
            <a:r>
              <a:rPr lang="ru-RU" smtClean="0"/>
              <a:t>Автор проекта: </a:t>
            </a:r>
            <a:r>
              <a:rPr lang="ru-RU" dirty="0" smtClean="0"/>
              <a:t>учащаяся 10 класса МБОУ СОШ </a:t>
            </a:r>
            <a:r>
              <a:rPr lang="ru-RU" dirty="0" smtClean="0"/>
              <a:t>№ 13 </a:t>
            </a:r>
            <a:r>
              <a:rPr lang="ru-RU" dirty="0" smtClean="0"/>
              <a:t>ст. </a:t>
            </a:r>
            <a:r>
              <a:rPr lang="ru-RU" dirty="0" err="1" smtClean="0"/>
              <a:t>Новопетровской</a:t>
            </a:r>
            <a:endParaRPr lang="ru-RU" dirty="0" smtClean="0"/>
          </a:p>
          <a:p>
            <a:r>
              <a:rPr lang="ru-RU" dirty="0" smtClean="0"/>
              <a:t>Абрамян </a:t>
            </a:r>
            <a:r>
              <a:rPr lang="ru-RU" dirty="0" err="1" smtClean="0"/>
              <a:t>Анушик</a:t>
            </a:r>
            <a:r>
              <a:rPr lang="ru-RU" dirty="0" smtClean="0"/>
              <a:t> Петровна</a:t>
            </a:r>
            <a:endParaRPr lang="ru-RU" dirty="0" smtClean="0"/>
          </a:p>
          <a:p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Руководитель проекта: учитель </a:t>
            </a: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физики и информатики: </a:t>
            </a:r>
          </a:p>
          <a:p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Князев Олег Анатольевич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0"/>
            <a:ext cx="4357686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ит\Desktop\ламп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900115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0"/>
            <a:ext cx="7772400" cy="914400"/>
          </a:xfrm>
        </p:spPr>
        <p:txBody>
          <a:bodyPr/>
          <a:lstStyle/>
          <a:p>
            <a:r>
              <a:rPr lang="ru-RU" sz="3200" dirty="0" smtClean="0"/>
              <a:t>ПРЕИМУЩЕСТВА АЛЬТЕРНАТИВНОЙ ЭНЕРГЕТИКИ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6286544"/>
          </a:xfrm>
        </p:spPr>
        <p:txBody>
          <a:bodyPr>
            <a:normAutofit fontScale="62500" lnSpcReduction="20000"/>
          </a:bodyPr>
          <a:lstStyle/>
          <a:p>
            <a:r>
              <a:rPr lang="ru-RU" sz="3200" dirty="0" smtClean="0"/>
              <a:t> Альтернативная энергетика обладает рядом преимуществ. Такая энергетика абсолютно </a:t>
            </a:r>
            <a:r>
              <a:rPr lang="ru-RU" sz="3200" dirty="0" err="1" smtClean="0"/>
              <a:t>экологична</a:t>
            </a:r>
            <a:r>
              <a:rPr lang="ru-RU" sz="3200" dirty="0" smtClean="0"/>
              <a:t> и возобновляема. Получение энергии, путём использования альтернативных способов, предотвращает глобальное потепление и препятствует энергетическому кризису на Земле, что способствует энергетической независимости и уверенности в завтрашнем дне. Альтернативные способы получения энергии представляют растущий интерес, так как они весьма выгодны в использовании, а риск причинения вреда экологии, при этом, очень низок. Таким образом, альтернативные источники энергии – это методы и устройства, с помощью которых получают энергию нетрадиционным путем. Альтернативная энергетика вызывает большой интерес по всему миру, так как её источники не загрязняют и не изменяют природные условия, в отличие от большинства традиционных источников энергии, так или иначе, загрязняющих окружающую природу. Постоянный рост цен на нефть и топливо, заставляет многих обратить пристальное внимание на способы альтернативной энергетики, которые, безусловно, постепенно сменят традиционные методы. Ведь, только солнце, ветер, вода и энергия земли представляют собой источники энергии экологически чистые и неиссякаемые, использование которых незаменимо в связи с обострением сырьевых и экологических проблем. Таким образом, альтернативная энергетика в скором времени станет единственно возможным способом добычи энергии, активно развивать который необходимо сегодня.</a:t>
            </a:r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928670"/>
            <a:ext cx="3357586" cy="5572140"/>
          </a:xfrm>
        </p:spPr>
        <p:txBody>
          <a:bodyPr/>
          <a:lstStyle/>
          <a:p>
            <a:r>
              <a:rPr lang="ru-RU" sz="2000" dirty="0" smtClean="0"/>
              <a:t>Таким образом, альтернативная энергетика в скором времени станет единственно возможным способом добычи энергии, активно развивать который необходимо сегодня.</a:t>
            </a:r>
            <a:endParaRPr lang="ru-RU" sz="2000" dirty="0"/>
          </a:p>
        </p:txBody>
      </p:sp>
      <p:pic>
        <p:nvPicPr>
          <p:cNvPr id="3074" name="Picture 2" descr="C:\Users\ит\Documents\планета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642918"/>
            <a:ext cx="4429156" cy="5429288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0"/>
            <a:ext cx="8558242" cy="6007100"/>
          </a:xfrm>
        </p:spPr>
        <p:txBody>
          <a:bodyPr>
            <a:normAutofit/>
          </a:bodyPr>
          <a:lstStyle/>
          <a:p>
            <a:r>
              <a:rPr lang="en-US" sz="1700" dirty="0" smtClean="0">
                <a:hlinkClick r:id="rId2"/>
              </a:rPr>
              <a:t>http://www.ecology.md/articles/energy_2010/pic01.jpg</a:t>
            </a:r>
            <a:r>
              <a:rPr lang="ru-RU" sz="1700" dirty="0" smtClean="0"/>
              <a:t>  (</a:t>
            </a:r>
            <a:r>
              <a:rPr lang="ru-RU" sz="1700" dirty="0" err="1" smtClean="0"/>
              <a:t>солнц.батареи</a:t>
            </a:r>
            <a:r>
              <a:rPr lang="ru-RU" sz="1700" dirty="0" smtClean="0"/>
              <a:t>)</a:t>
            </a:r>
          </a:p>
          <a:p>
            <a:r>
              <a:rPr lang="en-US" sz="1700" dirty="0" smtClean="0">
                <a:hlinkClick r:id="rId3"/>
              </a:rPr>
              <a:t>http://director.com.ua/sites/default/files/imagecache/width_222/2105.jpg</a:t>
            </a:r>
            <a:r>
              <a:rPr lang="ru-RU" sz="1700" dirty="0" smtClean="0"/>
              <a:t> (лампа)</a:t>
            </a:r>
          </a:p>
          <a:p>
            <a:r>
              <a:rPr lang="en-US" sz="1700" dirty="0" smtClean="0">
                <a:hlinkClick r:id="rId4"/>
              </a:rPr>
              <a:t>http://images.yandex.ru/yandsearch?source=psearch&amp;text=%D0%B0%D0%BB%D1%8C%D1%82%D0%B5%D1%80%D0%BD%D0%B0%D1%82%D0%B8%D0%B2%D0%BD%D0%B0%D1%8F%20%D1%8D%D0%BD%D0%B5%D1%80%D0%B3%D0%B5%D1%</a:t>
            </a:r>
            <a:r>
              <a:rPr lang="ru-RU" sz="1700" dirty="0" smtClean="0"/>
              <a:t>  (земля) </a:t>
            </a:r>
          </a:p>
          <a:p>
            <a:endParaRPr lang="ru-RU" dirty="0" smtClean="0"/>
          </a:p>
          <a:p>
            <a:r>
              <a:rPr lang="en-US" sz="1600" dirty="0" smtClean="0">
                <a:hlinkClick r:id="rId5"/>
              </a:rPr>
              <a:t>http://filessystem.ru/?con=res&amp;req=%D0%90%D0%BB%D1%8C%D1%82%D0%B5%D1%80%D0%BD%D0%B0%D1%82%D0%B8%D0%B2%D0%BD%D0%B0%D1%8F+%D1%8D%D0%BD%D0%B5%D1%80%D0%B3%D0%B5%D1%82%D0%B8%D0%BA%D0%B0+%E2%80%93+%D0%B2%D1%81%D0%B5</a:t>
            </a:r>
            <a:r>
              <a:rPr lang="ru-RU" sz="1600" dirty="0" smtClean="0">
                <a:hlinkClick r:id="rId5"/>
              </a:rPr>
              <a:t>т</a:t>
            </a:r>
            <a:r>
              <a:rPr lang="ru-RU" sz="1600" dirty="0" smtClean="0"/>
              <a:t> </a:t>
            </a:r>
          </a:p>
          <a:p>
            <a:r>
              <a:rPr lang="en-US" sz="1600" dirty="0" smtClean="0">
                <a:hlinkClick r:id="rId6"/>
              </a:rPr>
              <a:t>http://www.ecology.md/section.php?section=news&amp;id=2304</a:t>
            </a:r>
            <a:r>
              <a:rPr lang="ru-RU" sz="1600" dirty="0" smtClean="0"/>
              <a:t>  (</a:t>
            </a:r>
            <a:r>
              <a:rPr lang="ru-RU" sz="1600" dirty="0" err="1" smtClean="0"/>
              <a:t>альтернативн.енергетика</a:t>
            </a:r>
            <a:r>
              <a:rPr lang="ru-RU" sz="1600" dirty="0" smtClean="0"/>
              <a:t>)</a:t>
            </a:r>
          </a:p>
          <a:p>
            <a:r>
              <a:rPr lang="en-US" sz="1600" dirty="0" smtClean="0">
                <a:hlinkClick r:id="rId7"/>
              </a:rPr>
              <a:t>http://lnu.lg.ua/feeds/147608</a:t>
            </a:r>
            <a:r>
              <a:rPr lang="ru-RU" sz="1600" dirty="0" smtClean="0"/>
              <a:t>  (</a:t>
            </a:r>
            <a:r>
              <a:rPr lang="ru-RU" sz="1600" dirty="0" err="1" smtClean="0"/>
              <a:t>ветр.энерг</a:t>
            </a:r>
            <a:r>
              <a:rPr lang="ru-RU" sz="1600" dirty="0" smtClean="0"/>
              <a:t>)</a:t>
            </a:r>
          </a:p>
          <a:p>
            <a:r>
              <a:rPr lang="en-US" sz="1600" dirty="0" smtClean="0">
                <a:hlinkClick r:id="rId8"/>
              </a:rPr>
              <a:t>http://www.ecoport.org.ua/ekostatti/?pid=7651</a:t>
            </a:r>
            <a:r>
              <a:rPr lang="ru-RU" sz="1600" dirty="0" smtClean="0"/>
              <a:t>  (</a:t>
            </a:r>
            <a:r>
              <a:rPr lang="ru-RU" sz="1600" dirty="0" err="1" smtClean="0"/>
              <a:t>солнц.энерг</a:t>
            </a:r>
            <a:r>
              <a:rPr lang="ru-RU" sz="1600" dirty="0" smtClean="0"/>
              <a:t>)</a:t>
            </a:r>
          </a:p>
          <a:p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357554" y="3286124"/>
            <a:ext cx="2286016" cy="928694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КОНЕЦ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АЛЬТЕРНАТИВНАЯ ЭНЕРГЕТИКА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Альтернативная энергетика — совокупность перспективных способов получения, передачи и использования энергии, которые распространены не так широко, как традиционные, однако представляют интерес из-за выгодности их использования и, как правило, низком риске причинения вреда окружающей среде.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ит\Documents\pic01.web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772400" cy="1143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sz="3600" dirty="0" smtClean="0"/>
              <a:t>АЛЬТЕРНАТИВНЫЙ ИСТОЧНИК ЭНЕРГИИ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78645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             </a:t>
            </a:r>
          </a:p>
          <a:p>
            <a:r>
              <a:rPr lang="ru-RU" dirty="0" smtClean="0"/>
              <a:t>Основным направлением альтернативной энергетики является поиск и использование альтернативных(нетрадиционных) источников энергии. Источники энергии — встречающиеся в природе вещества и процессы, которые позволяют человеку получить необходимую для существования энергию Альтернативный источник энергии — заменяет собой традиционные источники энергии, функционирующие на нефти, добываемом природном газе и угле, которые при сгорании выделяют в атмосферу углекислый газ, вызывающий парниковый эффект и глобальное потепление. Цель поиска альтернативных источников энергии — потребность получать её из энергии возобновляемых или практически неисчерпаемых природных ресурсов и явлений. Во внимание может браться также </a:t>
            </a:r>
            <a:r>
              <a:rPr lang="ru-RU" dirty="0" err="1" smtClean="0"/>
              <a:t>экологичность</a:t>
            </a:r>
            <a:r>
              <a:rPr lang="ru-RU" dirty="0" smtClean="0"/>
              <a:t> и экономичность.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ВЕТРОЭНЕРГЕТИКА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-214346" y="2071678"/>
            <a:ext cx="4711734" cy="4346711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1. Ветроэнергетика. Ветряные мельницы работали на человека веками. В настоящее время ветроэнергетика - это сугубо стратегическая область энергетики. Потому что она может работать независимо от внешних событий или внешних факторов. Автономная некоммерческая организация </a:t>
            </a:r>
            <a:r>
              <a:rPr lang="ru-RU" dirty="0" err="1" smtClean="0"/>
              <a:t>Cоциально-консультационный</a:t>
            </a:r>
            <a:r>
              <a:rPr lang="ru-RU" dirty="0" smtClean="0"/>
              <a:t> центр «</a:t>
            </a:r>
            <a:r>
              <a:rPr lang="ru-RU" dirty="0" err="1" smtClean="0"/>
              <a:t>ПсковРегионИнфо</a:t>
            </a:r>
            <a:r>
              <a:rPr lang="ru-RU" dirty="0" smtClean="0"/>
              <a:t>» Альтернативная Энергия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static2.insales.ru/files/1/4654/127534/original/%D0%BE%D0%BC_%D1%8D%D0%BD%D0%B5%D1%80%D0%B3%D0%BE%D1%81%D0%B1%D0%B5%D1%80%D0%B5%D0%B6%D0%B5%D0%BD%D0%B8%D0%B5_12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857364"/>
            <a:ext cx="4786314" cy="464347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СОЛНЦЕЭНЕРГЕТИКА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-357222" y="1643050"/>
            <a:ext cx="4854610" cy="5214949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Каждый день на земную поверхность поступает огромное количество энергии, неисчерпаемым источником которой является солнце. Природа научилась использовать солнечную энергию. Энергия Солнца является источником жизни на нашей планете. Солнце нагревает атмосферу и поверхность Земли. Благодаря солнечной энергии дуют ветры, осуществляется круговорот воды в природе, нагреваются моря и океаны, развиваются растения, животные имеют корм. Именно благодаря солнечному излучению на Земле существуют ископаемые виды топлива.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://www.ecoport.org.ua/files/Batareja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142984"/>
            <a:ext cx="4643438" cy="550072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0"/>
            <a:ext cx="87868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1500174"/>
          </a:xfrm>
        </p:spPr>
        <p:txBody>
          <a:bodyPr>
            <a:noAutofit/>
          </a:bodyPr>
          <a:lstStyle/>
          <a:p>
            <a:r>
              <a:rPr lang="ru-RU" sz="1800" dirty="0" smtClean="0"/>
              <a:t>Альтернативная энергетика предполагает получение энергии из возобновляемых, неисчерпаемых источников, таких как ветер, солнце, биомассы, внутреннее тепло земли. Для того чтобы получить альтернативную энергию используют специальные установки: солнечные коллекторы, солнечные батареи, </a:t>
            </a:r>
            <a:r>
              <a:rPr lang="ru-RU" sz="1800" dirty="0" err="1" smtClean="0"/>
              <a:t>ветрогенераторы</a:t>
            </a:r>
            <a:r>
              <a:rPr lang="ru-RU" sz="1800" dirty="0" smtClean="0"/>
              <a:t>, </a:t>
            </a:r>
            <a:r>
              <a:rPr lang="ru-RU" sz="1800" dirty="0" err="1" smtClean="0"/>
              <a:t>биогазовые</a:t>
            </a:r>
            <a:r>
              <a:rPr lang="ru-RU" sz="1800" dirty="0" smtClean="0"/>
              <a:t> реакторы и другие установки</a:t>
            </a:r>
          </a:p>
          <a:p>
            <a:endParaRPr lang="ru-RU" sz="1800" dirty="0" smtClean="0"/>
          </a:p>
          <a:p>
            <a:r>
              <a:rPr lang="ru-RU" sz="1800" dirty="0" smtClean="0"/>
              <a:t> </a:t>
            </a:r>
            <a:endParaRPr lang="ru-RU" sz="1800" dirty="0"/>
          </a:p>
        </p:txBody>
      </p:sp>
      <p:pic>
        <p:nvPicPr>
          <p:cNvPr id="5122" name="Picture 2" descr="C:\Users\ит\Pictures\1326364851_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571612"/>
            <a:ext cx="6929486" cy="5286388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772400" cy="1071570"/>
          </a:xfrm>
        </p:spPr>
        <p:txBody>
          <a:bodyPr/>
          <a:lstStyle/>
          <a:p>
            <a:r>
              <a:rPr lang="ru-RU" sz="3200" dirty="0" smtClean="0"/>
              <a:t>ВЛИЯНИЕ АЛЬТЕРНАТИВНОЙ ЭНЕРГЕТИКИ НА ОКРУЖАЮЩУЮ СРЕДУ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rmAutofit fontScale="77500" lnSpcReduction="20000"/>
          </a:bodyPr>
          <a:lstStyle/>
          <a:p>
            <a:r>
              <a:rPr lang="ru-RU" sz="3200" dirty="0" smtClean="0"/>
              <a:t>Альтернативные способы получения энергии представляют растущий интерес, так как они весьма выгодны в использовании, а риск причинения вреда экологии, при этом, очень низок. Таким образом, альтернативные источники энергии – это методы и устройства, с помощью которых получают энергию нетрадиционным путем. Альтернативная энергетика вызывает большой интерес по всему миру, так как её источники не загрязняют и не изменяют природные условия, в отличие от большинства традиционных источников энергии, так или иначе, загрязняющих окружающую природу. Постоянный рост цен на нефть и топливо, заставляет многих обратить пристальное внимание на способы альтернативной энергетики, которые, безусловно, постепенно сменят традиционные методы. Ведь, только солнце, ветер, вода и энергия земли представляют собой источники энергии экологически чистые и неиссякаемые, использование которых незаменимо в связи с обострением сырьевых и экологических проблем. </a:t>
            </a:r>
          </a:p>
          <a:p>
            <a:endParaRPr lang="ru-RU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271</TotalTime>
  <Words>782</Words>
  <Application>Microsoft Office PowerPoint</Application>
  <PresentationFormat>Экран (4:3)</PresentationFormat>
  <Paragraphs>32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Метро</vt:lpstr>
      <vt:lpstr>ПРЕЗЕНТАЦИЯ НА ТЕМУ:  АЛЬТЕРНАТИВНАЯ  ЭНЕРГЕТИКА</vt:lpstr>
      <vt:lpstr>АЛЬТЕРНАТИВНАЯ ЭНЕРГЕТИКА</vt:lpstr>
      <vt:lpstr>Слайд 3</vt:lpstr>
      <vt:lpstr>  АЛЬТЕРНАТИВНЫЙ ИСТОЧНИК ЭНЕРГИИ</vt:lpstr>
      <vt:lpstr>ВЕТРОЭНЕРГЕТИКА</vt:lpstr>
      <vt:lpstr>СОЛНЦЕЭНЕРГЕТИКА</vt:lpstr>
      <vt:lpstr>Слайд 7</vt:lpstr>
      <vt:lpstr>Слайд 8</vt:lpstr>
      <vt:lpstr>ВЛИЯНИЕ АЛЬТЕРНАТИВНОЙ ЭНЕРГЕТИКИ НА ОКРУЖАЮЩУЮ СРЕДУ</vt:lpstr>
      <vt:lpstr>Слайд 10</vt:lpstr>
      <vt:lpstr>ПРЕИМУЩЕСТВА АЛЬТЕРНАТИВНОЙ ЭНЕРГЕТИКИ</vt:lpstr>
      <vt:lpstr>Таким образом, альтернативная энергетика в скором времени станет единственно возможным способом добычи энергии, активно развивать который необходимо сегодня.</vt:lpstr>
      <vt:lpstr>Слайд 13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ит</dc:creator>
  <cp:lastModifiedBy>user</cp:lastModifiedBy>
  <cp:revision>30</cp:revision>
  <dcterms:created xsi:type="dcterms:W3CDTF">2013-03-14T16:38:58Z</dcterms:created>
  <dcterms:modified xsi:type="dcterms:W3CDTF">2013-03-15T06:14:10Z</dcterms:modified>
</cp:coreProperties>
</file>