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284" r:id="rId3"/>
    <p:sldId id="285" r:id="rId4"/>
    <p:sldId id="286" r:id="rId5"/>
    <p:sldId id="287" r:id="rId6"/>
    <p:sldId id="288" r:id="rId7"/>
    <p:sldId id="257" r:id="rId8"/>
    <p:sldId id="283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65" autoAdjust="0"/>
    <p:restoredTop sz="94660"/>
  </p:normalViewPr>
  <p:slideViewPr>
    <p:cSldViewPr>
      <p:cViewPr varScale="1">
        <p:scale>
          <a:sx n="74" d="100"/>
          <a:sy n="74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B224-382E-4F93-B6FE-46951ED22DE3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3F81F-DE07-4376-A409-6898441FE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3F81F-DE07-4376-A409-6898441FE6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3F81F-DE07-4376-A409-6898441FE68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6952D-313F-4D76-81C0-E56D161A5FF6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AFD91-7B15-4829-9DDA-C18731277A15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863FA-8347-4FB3-96EB-9AB793AFA3ED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121ED-E1D9-4CDF-933D-B3773D71C8B0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534AF-053B-458E-969E-86392A4F2158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5BDD8-AFDA-431A-ABC0-C6E9348F75EF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B5079-BC5B-471C-8C1D-3B5FA60F7615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365CF-E467-4D9C-9D46-88D625E8C85C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DD8A-56BE-49CE-89F3-FE9EAC5993EF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301A2-BAC6-4CEC-A783-524DCAC3C7C4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ED701-BB46-4053-8B4F-236C9F99CD4E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04B5-D48E-40AC-9E8A-9C585B90F91B}" type="datetime1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446A-AF20-49F1-856B-7EE970801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dissolve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vladimir_vysotskiy_-_utrennyaya_gimnastika_edit_(zaycev.net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vladimir_vysockiy_-_utrennyaya_gimnastika_s_orkestrom_(zaycev.net).mp3" TargetMode="Externa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audio" Target="file:///G:\vladimir_vysotskiy_-_utrennyaya_gimnastika_edit_(zaycev.net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Физическое воспитание детей дошкольников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http://primadm.ru/news/DSC0546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643050"/>
            <a:ext cx="7143800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vladimir_vysotskiy_-_utrennyaya_gimnastika_edit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2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2506290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Bookman Old Style" pitchFamily="18" charset="0"/>
              </a:rPr>
              <a:t>Для развития двигательной деятельности ребенка очень важен творческий подход. Он способствует раскрытию потенциальных возможностей организма ребенка, создает условия для реализации свободы действий, обеспечивает гармонию ребенка с самим собой, окружающей природой и социальной средой.</a:t>
            </a:r>
          </a:p>
        </p:txBody>
      </p:sp>
      <p:pic>
        <p:nvPicPr>
          <p:cNvPr id="7" name="Содержимое 6" descr="http://stihiatanca.od.ua/images/deti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14596"/>
            <a:ext cx="557216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578298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rgbClr val="FF0000"/>
                </a:solidFill>
                <a:latin typeface="Bookman Old Style" pitchFamily="18" charset="0"/>
              </a:rPr>
              <a:t>Под воздействием окружающего мира перестраивается работа организма, он начинает функционировать в режиме, требующем наименьших затрат энергии.</a:t>
            </a:r>
            <a:br>
              <a:rPr lang="ru-RU" sz="2200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2200" dirty="0">
                <a:solidFill>
                  <a:srgbClr val="FF0000"/>
                </a:solidFill>
                <a:latin typeface="Bookman Old Style" pitchFamily="18" charset="0"/>
              </a:rPr>
              <a:t>Благодаря активизации механизмов </a:t>
            </a:r>
            <a:r>
              <a:rPr lang="ru-RU" sz="2200" dirty="0" err="1">
                <a:solidFill>
                  <a:srgbClr val="FF0000"/>
                </a:solidFill>
                <a:latin typeface="Bookman Old Style" pitchFamily="18" charset="0"/>
              </a:rPr>
              <a:t>саморегуляции</a:t>
            </a:r>
            <a:r>
              <a:rPr lang="ru-RU" sz="2200" dirty="0">
                <a:solidFill>
                  <a:srgbClr val="FF0000"/>
                </a:solidFill>
                <a:latin typeface="Bookman Old Style" pitchFamily="18" charset="0"/>
              </a:rPr>
              <a:t> головной мозг анализирует поступающую разнородную, многоплановую информацию, совершенствует и повышает оздоровительную деятельность организма.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4" name="Содержимое 3" descr="http://dou2626.edusite.ru/images/p40_dsc04707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3212976"/>
            <a:ext cx="457200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www.mdou69.beltelecom.ru/pics/experim/slide2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212977"/>
            <a:ext cx="421196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Bookman Old Style" pitchFamily="18" charset="0"/>
              </a:rPr>
              <a:t>Занимаясь физическими упражнениями, ребенок закрепляет знания об окружающей природе — деревьях, цветах, траве, животных и птицах. Он познает свойства воды, песка, снега; особенности смены времен года.</a:t>
            </a:r>
            <a:br>
              <a:rPr lang="ru-RU" sz="1600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Bookman Old Style" pitchFamily="18" charset="0"/>
              </a:rPr>
              <a:t>У него значительно обогащается словарный запас, развиваются память, мышление, воображение.</a:t>
            </a:r>
            <a:br>
              <a:rPr lang="ru-RU" sz="1600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Bookman Old Style" pitchFamily="18" charset="0"/>
              </a:rPr>
              <a:t>Физическое образование способствует приобщению ребенка и к большому спорту. Он приобретает знания о ведущих мировых и отечественных спортсменах, что значительно расширяет его кругозор.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4" name="Содержимое 3" descr="http://fizkult-ura.ru/system/files/imce/Izobrazeniy_iz_knig/fizkultura/oformlenie/igry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92897"/>
            <a:ext cx="6717452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vospityvaem.ru/images/upload/fizicheskoe-vospitanie-doshkol-nika_0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000108"/>
            <a:ext cx="614366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adm-gavrilovposad.ru/img/190209/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548680"/>
            <a:ext cx="650085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portedu.by/Frames/Text/Vospit_dosh/00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000108"/>
            <a:ext cx="614366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ybachok151.ru/new/_mod_files/ce_images/new/fz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642918"/>
            <a:ext cx="671517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shkolnik.ru/images/stories/zaniatiya/fitbol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85794"/>
            <a:ext cx="657229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uropegym.ru/assets/images/mainblocks/kunitsi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714356"/>
            <a:ext cx="535785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doshkolnik.ru/images/stories/zaniatiya/fitbol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857232"/>
            <a:ext cx="6215106" cy="4714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85725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Физическое воспитание -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071546"/>
            <a:ext cx="7929618" cy="5572164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Это организованный процесс, направленный на создание условий, способствующих достижению хорошего здоровья, физического и двигательного развития ребенка.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Основные понятия.</a:t>
            </a:r>
            <a:endParaRPr lang="ru-RU" sz="1800" dirty="0" smtClean="0">
              <a:solidFill>
                <a:srgbClr val="FF0000"/>
              </a:solidFill>
            </a:endParaRPr>
          </a:p>
          <a:p>
            <a:r>
              <a:rPr lang="ru-RU" sz="1800" b="1" dirty="0" smtClean="0">
                <a:solidFill>
                  <a:srgbClr val="FF0000"/>
                </a:solidFill>
              </a:rPr>
              <a:t>  Физическое развитие – это процесс изменения форм и функций организма под воздействием условий жизни и воспитания(</a:t>
            </a:r>
            <a:r>
              <a:rPr lang="ru-RU" sz="1800" b="1" dirty="0" err="1" smtClean="0">
                <a:solidFill>
                  <a:srgbClr val="FF0000"/>
                </a:solidFill>
              </a:rPr>
              <a:t>рост,вес</a:t>
            </a:r>
            <a:r>
              <a:rPr lang="ru-RU" sz="1800" b="1" dirty="0" smtClean="0">
                <a:solidFill>
                  <a:srgbClr val="FF0000"/>
                </a:solidFill>
              </a:rPr>
              <a:t>).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    Физическое совершенство – это высокий уровень здоровья, физического развития, физической подготовленности.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  Физическая подготовленность – это высокий уровень развития двигательных умений, навыков, физических качеств.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           Физическое образование – это овладение специальными знаниями, двигательными умениями, навыками.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      Физические упражнения – это движения, двигательные действия, отобранные в качестве средств физического воспитания, позволяющие решать задачи в физическом воспитании.</a:t>
            </a:r>
          </a:p>
          <a:p>
            <a:r>
              <a:rPr lang="ru-RU" sz="1800" b="1" dirty="0" smtClean="0">
                <a:solidFill>
                  <a:srgbClr val="FF0000"/>
                </a:solidFill>
              </a:rPr>
              <a:t>         Физическая культура – это часть общей культуры общества, совокупность материальных и духовных ценностей общества в области физического воспитания, стремления человека к оздоровлению путем физических упражнений.</a:t>
            </a:r>
          </a:p>
          <a:p>
            <a:endParaRPr lang="ru-RU" sz="1800" b="1" dirty="0" smtClean="0"/>
          </a:p>
          <a:p>
            <a:endParaRPr lang="ru-RU" sz="1800" b="1" dirty="0" smtClean="0"/>
          </a:p>
          <a:p>
            <a:endParaRPr lang="ru-RU" sz="1800" b="1" dirty="0"/>
          </a:p>
        </p:txBody>
      </p:sp>
      <p:sp>
        <p:nvSpPr>
          <p:cNvPr id="4" name="4-конечная звезда 3"/>
          <p:cNvSpPr/>
          <p:nvPr/>
        </p:nvSpPr>
        <p:spPr>
          <a:xfrm>
            <a:off x="785786" y="2285992"/>
            <a:ext cx="142876" cy="1428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785786" y="2786058"/>
            <a:ext cx="168597" cy="1428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785786" y="3357562"/>
            <a:ext cx="142876" cy="1428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 flipH="1">
            <a:off x="785786" y="4143380"/>
            <a:ext cx="142876" cy="1428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85786" y="4714884"/>
            <a:ext cx="142876" cy="1428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9" name="4-конечная звезда 8"/>
          <p:cNvSpPr/>
          <p:nvPr/>
        </p:nvSpPr>
        <p:spPr>
          <a:xfrm>
            <a:off x="785786" y="5286388"/>
            <a:ext cx="142876" cy="14287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s129penza.ru/image/priory/pr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980728"/>
            <a:ext cx="578647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port.wl.dvgu.ru/images/sport/Childre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857232"/>
            <a:ext cx="678661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japan-minivolley.ru/upload/medialibrary/b66/b662eda09cfb11887a3d77b4ff487c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00042"/>
            <a:ext cx="7000924" cy="5156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vladimir_vysockiy_-_utrennyaya_gimnastika_s_orkestrom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ama-pochitay.ru/wp-content/uploads/2011/10/409xx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5" y="571480"/>
            <a:ext cx="700092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nocminsk.by/news/data/upimages/P1040877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6500858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on.gov.ua/images/files/0newssj/02/2/1/p10303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71517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c-mpei.ru/base/db_pg_services/img/6056185f215bc662b37e62399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671517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am.ru/images/photos/medium/article179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8680"/>
            <a:ext cx="671517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vluki.ru/data/detsad/17/201/2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664373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edu-chita.ru/directory/detsad/mdou22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857232"/>
            <a:ext cx="628654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214290"/>
            <a:ext cx="8358246" cy="5678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физического воспитания –это сохранение и укрепление здоровья ребенка.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8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b="1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Виды работ по физической культуре.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-Физкультурные занятия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Физкультурно-оздоровительная работа в режиме дня(утренняя гимнастика, физкультминутка. Подвижные игры, физические упражнения на прогулке).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Активный отдых(физкультурные досуги, праздники, дни здоровья).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Самостоятельная двигательная деятельность детей.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dou69.beltelecom.ru/pics/experim/slide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00108"/>
            <a:ext cx="6429420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dou2.edu.yar.ru/images/pic_0367_w250_h1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00108"/>
            <a:ext cx="571504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rono.ru/upload/medialibrary/c9a/fiz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785794"/>
            <a:ext cx="635798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5253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Занимаясь </a:t>
            </a:r>
            <a:r>
              <a:rPr lang="ru-RU" dirty="0">
                <a:solidFill>
                  <a:srgbClr val="FF0000"/>
                </a:solidFill>
              </a:rPr>
              <a:t>физическими упражнениями, ребенок закрепляет знания об окружающей природе — деревьях, цветах, траве, животных и птицах. Он познает свойства воды, песка, снега; особенности смены времен года.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У него значительно обогащается словарный запас, развиваются память, мышление, воображение.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Физическое образование способствует приобщению ребенка и к большому спорту. Он приобретает знания о ведущих мировых и отечественных спортсменах, что значительно расширяет его кругозор.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Таким образом, реализуя в дошкольном физическом воспитании образовательную задачу, педагог одновременно приобщает ребенка к основам кинестетического образования, готовит его к поступлению в школу.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Особо следует подчеркнуть значение физического воспитания как средства, способствующего воспитанию творческой, разносторонне и гармонично развитой личности ребенка.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-2434143"/>
            <a:ext cx="8072494" cy="290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u="sng" dirty="0" smtClean="0"/>
              <a:t>Виды работ по физической культуре</a:t>
            </a:r>
            <a:endParaRPr lang="ru-RU" sz="1100" dirty="0" smtClean="0"/>
          </a:p>
          <a:p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/>
          </a:p>
          <a:p>
            <a:r>
              <a:rPr lang="ru-RU" sz="1100" b="1" dirty="0" smtClean="0"/>
              <a:t>Гимнастика</a:t>
            </a:r>
            <a:endParaRPr lang="ru-RU" sz="1100" dirty="0" smtClean="0"/>
          </a:p>
          <a:p>
            <a:r>
              <a:rPr lang="ru-RU" sz="1100" dirty="0" smtClean="0"/>
              <a:t>-Основные движения</a:t>
            </a:r>
          </a:p>
          <a:p>
            <a:r>
              <a:rPr lang="ru-RU" sz="1100" dirty="0" smtClean="0"/>
              <a:t>-Обще-развивающие упражнения</a:t>
            </a:r>
          </a:p>
          <a:p>
            <a:r>
              <a:rPr lang="ru-RU" sz="1100" dirty="0" smtClean="0"/>
              <a:t>-Построения и перестроения</a:t>
            </a:r>
          </a:p>
          <a:p>
            <a:r>
              <a:rPr lang="ru-RU" sz="1100" dirty="0" smtClean="0"/>
              <a:t>-Танцевальные упражнения</a:t>
            </a:r>
          </a:p>
          <a:p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/>
          </a:p>
          <a:p>
            <a:r>
              <a:rPr lang="ru-RU" sz="1100" b="1" dirty="0" smtClean="0"/>
              <a:t>Игры</a:t>
            </a:r>
            <a:endParaRPr lang="ru-RU" sz="1100" dirty="0" smtClean="0"/>
          </a:p>
          <a:p>
            <a:r>
              <a:rPr lang="ru-RU" sz="1100" dirty="0" smtClean="0"/>
              <a:t>-Подвижные игры(</a:t>
            </a:r>
            <a:r>
              <a:rPr lang="ru-RU" sz="1100" dirty="0" err="1" smtClean="0"/>
              <a:t>сюжетное,бессюжетные</a:t>
            </a:r>
            <a:r>
              <a:rPr lang="ru-RU" sz="1100" dirty="0" smtClean="0"/>
              <a:t>)</a:t>
            </a:r>
          </a:p>
          <a:p>
            <a:r>
              <a:rPr lang="ru-RU" sz="1100" dirty="0" smtClean="0"/>
              <a:t>-Спортивные(</a:t>
            </a:r>
            <a:r>
              <a:rPr lang="ru-RU" sz="1100" dirty="0" err="1" smtClean="0"/>
              <a:t>хоккей,футбол,баскетбол,городки</a:t>
            </a:r>
            <a:r>
              <a:rPr lang="ru-RU" sz="1100" dirty="0" smtClean="0"/>
              <a:t>)</a:t>
            </a:r>
          </a:p>
          <a:p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9"/>
            <a:ext cx="7929618" cy="7078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                                </a:t>
            </a:r>
            <a:r>
              <a:rPr lang="ru-RU" sz="2000" b="1" u="sng" dirty="0" smtClean="0"/>
              <a:t>Виды работ по физической культуре</a:t>
            </a:r>
            <a:endParaRPr lang="ru-RU" sz="2000" dirty="0" smtClean="0"/>
          </a:p>
          <a:p>
            <a:endParaRPr lang="ru-RU" dirty="0" smtClean="0"/>
          </a:p>
          <a:p>
            <a:r>
              <a:rPr lang="ru-RU" sz="1600" b="1" dirty="0" smtClean="0">
                <a:solidFill>
                  <a:srgbClr val="FF0000"/>
                </a:solidFill>
              </a:rPr>
              <a:t>Гимнастика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-Основные движения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-Обще-развивающие упражнения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-Построения и перестроения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-Танцевальные упражнения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Игры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-Подвижные игры(</a:t>
            </a:r>
            <a:r>
              <a:rPr lang="ru-RU" sz="1600" dirty="0" err="1" smtClean="0">
                <a:solidFill>
                  <a:srgbClr val="FF0000"/>
                </a:solidFill>
              </a:rPr>
              <a:t>сюжетное,бессюжетные</a:t>
            </a:r>
            <a:r>
              <a:rPr lang="ru-RU" sz="1600" dirty="0" smtClean="0">
                <a:solidFill>
                  <a:srgbClr val="FF0000"/>
                </a:solidFill>
              </a:rPr>
              <a:t>)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-Спортивные(</a:t>
            </a:r>
            <a:r>
              <a:rPr lang="ru-RU" sz="1600" dirty="0" err="1" smtClean="0">
                <a:solidFill>
                  <a:srgbClr val="FF0000"/>
                </a:solidFill>
              </a:rPr>
              <a:t>хоккей,футбол,баскетбол,городки</a:t>
            </a:r>
            <a:r>
              <a:rPr lang="ru-RU" sz="1600" dirty="0" smtClean="0">
                <a:solidFill>
                  <a:srgbClr val="FF0000"/>
                </a:solidFill>
              </a:rPr>
              <a:t>)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en-US" sz="1600" b="1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sz="1600" b="1" dirty="0" smtClean="0">
                <a:solidFill>
                  <a:srgbClr val="FF0000"/>
                </a:solidFill>
              </a:rPr>
              <a:t>Спортивные упражнения</a:t>
            </a:r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u="sng" dirty="0" smtClean="0">
                <a:solidFill>
                  <a:srgbClr val="FF0000"/>
                </a:solidFill>
              </a:rPr>
              <a:t>В тёплое время года</a:t>
            </a:r>
            <a:r>
              <a:rPr lang="en-US" sz="1600" b="1" u="sng" dirty="0" smtClean="0">
                <a:solidFill>
                  <a:srgbClr val="FF0000"/>
                </a:solidFill>
              </a:rPr>
              <a:t>                                        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-Плавание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-Езда на </a:t>
            </a:r>
            <a:r>
              <a:rPr lang="ru-RU" sz="1600" dirty="0" smtClean="0">
                <a:solidFill>
                  <a:srgbClr val="FF0000"/>
                </a:solidFill>
              </a:rPr>
              <a:t>велосипеде, самокате</a:t>
            </a:r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u="sng" dirty="0" smtClean="0">
                <a:solidFill>
                  <a:srgbClr val="FF0000"/>
                </a:solidFill>
              </a:rPr>
              <a:t>Зимой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u="sng" dirty="0" smtClean="0">
                <a:solidFill>
                  <a:srgbClr val="FF0000"/>
                </a:solidFill>
              </a:rPr>
              <a:t>-Ходьба на лыжах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u="sng" dirty="0" smtClean="0">
                <a:solidFill>
                  <a:srgbClr val="FF0000"/>
                </a:solidFill>
              </a:rPr>
              <a:t>-Катание на </a:t>
            </a:r>
            <a:r>
              <a:rPr lang="ru-RU" sz="1600" u="sng" dirty="0" err="1" smtClean="0">
                <a:solidFill>
                  <a:srgbClr val="FF0000"/>
                </a:solidFill>
              </a:rPr>
              <a:t>санках,коньках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Простой туризм</a:t>
            </a: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-Пеший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-Лыжный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-Прогулки на велосипеде</a:t>
            </a:r>
          </a:p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en-US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85728"/>
            <a:ext cx="764386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FF0000"/>
                </a:solidFill>
              </a:rPr>
              <a:t>Задачи физического воспитания</a:t>
            </a:r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Оздоровительные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Охрана и укрепление здоровья, улучшение физического развития, совершенствование и повышение работоспособности организма ребёнка, закаливание.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Воспитательные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Формирование нравственно-волевых качеств, объективной самооценки, доброжелательных взаимоотношений, выработка полезных привычек(к опрятности, чистоте, ежедневной физкультуре)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dirty="0" smtClean="0">
                <a:solidFill>
                  <a:srgbClr val="FF0000"/>
                </a:solidFill>
              </a:rPr>
              <a:t>Образовательные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Обучение основным движениям(ходьба, прыжки, плавание, лазание, метание предметов);Формирование двигательных качеств(ловкость, выносливости, силы, координации движений);формирование знаний о пользе физических упражнений, о здоровом образе жизни; формирование у ребёнка осознанного отношения к своему здоровью; формирование интереса к двигательной деятельности; элементам спорта; достижениям спортсменов в разных видах спорта; формирование самоконтроля при выполнении физических упражнений и использовании оборудования, тренажеров, пособий по развитию движений.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endParaRPr lang="ru-RU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12845"/>
            <a:ext cx="78581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Методы физического воспитания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Наглядный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-Рассматривание картин и иллюстраций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-Показ физических упражнений.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Словесный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-Беседа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Анализ физических и нравственных качеств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Практический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-Упражнения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-Экспериментирование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-Создание проблемных ситуаций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-Игра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9690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Оздоровительные задачи</a:t>
            </a:r>
            <a:endParaRPr lang="ru-RU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Autofit/>
          </a:bodyPr>
          <a:lstStyle/>
          <a:p>
            <a:pPr fontAlgn="t"/>
            <a: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  <a:t>Целью физического воспитания является воспитание здорового, жизнерадостного, жизнестойкого,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физически совершенного</a:t>
            </a:r>
            <a: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  <a:t>, гармонически и творчески развитого ребенка.</a:t>
            </a:r>
            <a:b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  <a:t>В соответствии с возрастными, анатомо-физиологическими и психологическими особенностями физическое воспитание решает оздоровительные, образовательные и воспитательные задачи. Они направлены на формирование у ребенка рациональных, экономных, осознанных движений; накопление им двигательного опыта и переноса </a:t>
            </a:r>
            <a:r>
              <a:rPr lang="ru-RU" sz="1800" dirty="0" smtClean="0">
                <a:solidFill>
                  <a:srgbClr val="FF0000"/>
                </a:solidFill>
                <a:latin typeface="Bookman Old Style" pitchFamily="18" charset="0"/>
              </a:rPr>
              <a:t>его в</a:t>
            </a:r>
            <a:r>
              <a:rPr lang="ru-RU" sz="1800" b="1" dirty="0">
                <a:solidFill>
                  <a:srgbClr val="FF0000"/>
                </a:solidFill>
                <a:latin typeface="Bookman Old Style" pitchFamily="18" charset="0"/>
              </a:rPr>
              <a:t> </a:t>
            </a:r>
            <a: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  <a:t>повседневную жизнь.</a:t>
            </a:r>
            <a:b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  <a:t>Одна из главных задач физического воспитания — оздоровление ребенка.</a:t>
            </a:r>
            <a:b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Bookman Old Style" pitchFamily="18" charset="0"/>
              </a:rPr>
              <a:t>Оздоровительные задачи направлены на охрану жизни и укрепление здоровья ребенка. Они способствуют гармоничному психосоматическому развитию, совершенствованию защитных функций организма посредством закаливания, повышению устойчивости к различным заболеваниям, неблагоприятным воздействиям внешней среды, увеличению работоспособности ребенка.</a:t>
            </a:r>
          </a:p>
          <a:p>
            <a:endParaRPr lang="ru-RU" sz="1200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62500" lnSpcReduction="20000"/>
          </a:bodyPr>
          <a:lstStyle/>
          <a:p>
            <a:pPr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Оздоровительные задачи конкретизируются с учетом индивидуальных особенностей развития организма ребенка и направлены на: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формирование правильной осанки;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своевременное окостенение опорно-двигательного аппарата;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формирование изгибов позвоночника;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развитие сводов стопы;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укрепление связочно-суставного аппарата;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развитие гармоничного телосложения;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регулирование роста и массы костей;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развитие мышц лица, туловища, ног, рук, плечевого пояса, кистей, пальцев, шеи, глаз, внутренних органов — сердца, кровеносных сосудов, дыхательных мышц и др.; особое внимание уделяется развитию мышц-разгибателей.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потребность в ежедневных физических упражнениях;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умение рационально использовать физические упражнения в самостоятельной двигательной деятельности;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приобретение грации, пластичности, выразительности движений;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самостоятельность, творчество, инициативность;</a:t>
            </a:r>
          </a:p>
          <a:p>
            <a:pPr lvl="0" fontAlgn="t"/>
            <a:r>
              <a:rPr lang="ru-RU" dirty="0" smtClean="0">
                <a:solidFill>
                  <a:srgbClr val="FF0000"/>
                </a:solidFill>
                <a:latin typeface="Century" pitchFamily="18" charset="0"/>
              </a:rPr>
              <a:t>самоорганизация, взаимопомощь.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08920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Bookman Old Style" pitchFamily="18" charset="0"/>
              </a:rPr>
              <a:t>Оздоровление ребенка предполагает также совершенствование деятельности </a:t>
            </a:r>
            <a:r>
              <a:rPr lang="ru-RU" sz="1600" b="1" dirty="0" err="1">
                <a:solidFill>
                  <a:srgbClr val="FF0000"/>
                </a:solidFill>
                <a:latin typeface="Bookman Old Style" pitchFamily="18" charset="0"/>
              </a:rPr>
              <a:t>сердечно-сосудистой</a:t>
            </a:r>
            <a:r>
              <a:rPr lang="ru-RU" sz="1600" b="1" dirty="0">
                <a:solidFill>
                  <a:srgbClr val="FF0000"/>
                </a:solidFill>
                <a:latin typeface="Bookman Old Style" pitchFamily="18" charset="0"/>
              </a:rPr>
              <a:t> и дыхательной систем, развитие умения приспосабливаться к меняющейся нагрузке и внешним условиям. Для этого необходимо в процессе физического воспитания ребенка развивать у него подвижность грудной клетки, увеличивать жизненную емкость легких, способствовать тренировке механизмов терморегуляции, обеспечить тренированность нервных процессов, совершенствовать деятельность двигательного анализатора, органов чувств.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10" name="Содержимое 9" descr="http://med-doc.info/wp-content/uploads/2011/01/dhdhundh-dh-dhdhnfnfdhudhdhdhu.jpg"/>
          <p:cNvPicPr>
            <a:picLocks noGrp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68960"/>
            <a:ext cx="41434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14" descr="http://znayka1.ru/wp-content/uploads/2011/10/katanie-na-sankah.jpg"/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2564904"/>
            <a:ext cx="400052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10.02.2012</a:t>
            </a:r>
            <a:endParaRPr lang="ru-RU"/>
          </a:p>
        </p:txBody>
      </p:sp>
      <p:pic>
        <p:nvPicPr>
          <p:cNvPr id="6" name="vladimir_vysotskiy_-_utrennyaya_gimnastika_edit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2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716</Words>
  <Application>Microsoft Office PowerPoint</Application>
  <PresentationFormat>Экран (4:3)</PresentationFormat>
  <Paragraphs>113</Paragraphs>
  <Slides>33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Физическое воспитание детей дошкольников</vt:lpstr>
      <vt:lpstr>Физическое воспитание - </vt:lpstr>
      <vt:lpstr>Слайд 3</vt:lpstr>
      <vt:lpstr>Слайд 4</vt:lpstr>
      <vt:lpstr>Слайд 5</vt:lpstr>
      <vt:lpstr>Слайд 6</vt:lpstr>
      <vt:lpstr>Оздоровительные задачи</vt:lpstr>
      <vt:lpstr>Слайд 8</vt:lpstr>
      <vt:lpstr>Оздоровление ребенка предполагает также совершенствование деятельности сердечно-сосудистой и дыхательной систем, развитие умения приспосабливаться к меняющейся нагрузке и внешним условиям. Для этого необходимо в процессе физического воспитания ребенка развивать у него подвижность грудной клетки, увеличивать жизненную емкость легких, способствовать тренировке механизмов терморегуляции, обеспечить тренированность нервных процессов, совершенствовать деятельность двигательного анализатора, органов чувств. </vt:lpstr>
      <vt:lpstr>Для развития двигательной деятельности ребенка очень важен творческий подход. Он способствует раскрытию потенциальных возможностей организма ребенка, создает условия для реализации свободы действий, обеспечивает гармонию ребенка с самим собой, окружающей природой и социальной средой.</vt:lpstr>
      <vt:lpstr>Под воздействием окружающего мира перестраивается работа организма, он начинает функционировать в режиме, требующем наименьших затрат энергии. Благодаря активизации механизмов саморегуляции головной мозг анализирует поступающую разнородную, многоплановую информацию, совершенствует и повышает оздоровительную деятельность организма. </vt:lpstr>
      <vt:lpstr>Занимаясь физическими упражнениями, ребенок закрепляет знания об окружающей природе — деревьях, цветах, траве, животных и птицах. Он познает свойства воды, песка, снега; особенности смены времен года. У него значительно обогащается словарный запас, развиваются память, мышление, воображение. Физическое образование способствует приобщению ребенка и к большому спорту. Он приобретает знания о ведущих мировых и отечественных спортсменах, что значительно расширяет его кругозор.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Физическое воспитание детей дошкольников.</dc:title>
  <dc:creator>Admin</dc:creator>
  <cp:lastModifiedBy>Admin</cp:lastModifiedBy>
  <cp:revision>23</cp:revision>
  <dcterms:created xsi:type="dcterms:W3CDTF">2012-02-10T17:34:19Z</dcterms:created>
  <dcterms:modified xsi:type="dcterms:W3CDTF">2013-04-09T13:12:44Z</dcterms:modified>
</cp:coreProperties>
</file>