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A158-D67E-4A15-BB78-725C39A5249B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AADC-8E4A-49B7-B6C6-98F4F5B09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57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A158-D67E-4A15-BB78-725C39A5249B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AADC-8E4A-49B7-B6C6-98F4F5B09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7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A158-D67E-4A15-BB78-725C39A5249B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AADC-8E4A-49B7-B6C6-98F4F5B09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73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A158-D67E-4A15-BB78-725C39A5249B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AADC-8E4A-49B7-B6C6-98F4F5B09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15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A158-D67E-4A15-BB78-725C39A5249B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AADC-8E4A-49B7-B6C6-98F4F5B09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33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A158-D67E-4A15-BB78-725C39A5249B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AADC-8E4A-49B7-B6C6-98F4F5B09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72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A158-D67E-4A15-BB78-725C39A5249B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AADC-8E4A-49B7-B6C6-98F4F5B09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785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A158-D67E-4A15-BB78-725C39A5249B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AADC-8E4A-49B7-B6C6-98F4F5B09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56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A158-D67E-4A15-BB78-725C39A5249B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AADC-8E4A-49B7-B6C6-98F4F5B09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22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A158-D67E-4A15-BB78-725C39A5249B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AADC-8E4A-49B7-B6C6-98F4F5B09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4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EA158-D67E-4A15-BB78-725C39A5249B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2AADC-8E4A-49B7-B6C6-98F4F5B09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2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EA158-D67E-4A15-BB78-725C39A5249B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2AADC-8E4A-49B7-B6C6-98F4F5B091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135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3"/>
            <a:ext cx="7772400" cy="1584175"/>
          </a:xfrm>
        </p:spPr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</a:t>
            </a:r>
            <a:r>
              <a:rPr lang="ru-RU" b="1" i="1" dirty="0" smtClean="0">
                <a:solidFill>
                  <a:srgbClr val="0000FF"/>
                </a:solidFill>
                <a:latin typeface="Verdana" pitchFamily="34" charset="0"/>
                <a:ea typeface="PMingLiU-ExtB" pitchFamily="18" charset="-120"/>
                <a:cs typeface="Verdana" pitchFamily="34" charset="0"/>
              </a:rPr>
              <a:t>Скажи наоборот»</a:t>
            </a:r>
            <a:endParaRPr lang="ru-RU" b="1" i="1" dirty="0">
              <a:solidFill>
                <a:srgbClr val="0000FF"/>
              </a:solidFill>
              <a:latin typeface="Verdana" pitchFamily="34" charset="0"/>
              <a:ea typeface="PMingLiU-ExtB" pitchFamily="18" charset="-120"/>
              <a:cs typeface="Verdan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552700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Цель: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расширить представление детей об антонимах;</a:t>
            </a:r>
          </a:p>
          <a:p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чить подбирать антонимы по картинкам.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26" name="Picture 2" descr="D:\фоны\2648484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зимние фоны\смешарики\Совунья 3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92"/>
          <a:stretch/>
        </p:blipFill>
        <p:spPr bwMode="auto">
          <a:xfrm>
            <a:off x="955963" y="4509121"/>
            <a:ext cx="1887845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71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92235"/>
            <a:ext cx="3672408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909098"/>
            <a:ext cx="2304256" cy="302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D:\зимние фоны\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639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2247131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D:\зимние фоны\Винни\0_4ee7_a53b9c8b_L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44824"/>
            <a:ext cx="309634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зимние фоны\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28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зимушка\снеговик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5996"/>
            <a:ext cx="3048000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im2-tub-ru.yandex.net/i?id=392802149-29-72&amp;n=2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2" t="5526" r="3136" b="8073"/>
          <a:stretch/>
        </p:blipFill>
        <p:spPr bwMode="auto">
          <a:xfrm>
            <a:off x="4461164" y="1551708"/>
            <a:ext cx="3449781" cy="3297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зимние фоны\4(1)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11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18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«Скажи наоборот»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ОЛЕГ</cp:lastModifiedBy>
  <cp:revision>30</cp:revision>
  <dcterms:created xsi:type="dcterms:W3CDTF">2013-04-04T19:28:08Z</dcterms:created>
  <dcterms:modified xsi:type="dcterms:W3CDTF">2013-04-09T02:43:32Z</dcterms:modified>
</cp:coreProperties>
</file>