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DD1A1D-3285-4E5D-871F-892AC4E7AC8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78EBD8-000F-4A65-A0D4-6F38CA0E9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xrest.ru/preview/" TargetMode="External"/><Relationship Id="rId3" Type="http://schemas.openxmlformats.org/officeDocument/2006/relationships/hyperlink" Target="http://priroda-foto.ru/izobrag" TargetMode="External"/><Relationship Id="rId7" Type="http://schemas.openxmlformats.org/officeDocument/2006/relationships/hyperlink" Target="http://zoomm.naturelight.ru/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ia.ru/moscow/" TargetMode="External"/><Relationship Id="rId5" Type="http://schemas.openxmlformats.org/officeDocument/2006/relationships/hyperlink" Target="http://www.forum.lazarev./" TargetMode="External"/><Relationship Id="rId4" Type="http://schemas.openxmlformats.org/officeDocument/2006/relationships/hyperlink" Target="http://vasily-sergeev.livejournal.com/" TargetMode="External"/><Relationship Id="rId9" Type="http://schemas.openxmlformats.org/officeDocument/2006/relationships/hyperlink" Target="http://lifepolza.blog.ru/?page=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269608" cy="71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99451" y="836712"/>
            <a:ext cx="47320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5373216"/>
            <a:ext cx="3923928" cy="1631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Стёпин Дмитрий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ученик 4 класса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МОУ «СОШ </a:t>
            </a:r>
            <a:r>
              <a:rPr lang="ru-RU" sz="2000" dirty="0" err="1" smtClean="0">
                <a:solidFill>
                  <a:schemeClr val="bg1"/>
                </a:solidFill>
              </a:rPr>
              <a:t>с.Брыковка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Д</a:t>
            </a:r>
            <a:r>
              <a:rPr lang="ru-RU" sz="2000" dirty="0" smtClean="0">
                <a:solidFill>
                  <a:schemeClr val="bg1"/>
                </a:solidFill>
              </a:rPr>
              <a:t>уховницкого  района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Саратовской области»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92892" y="764704"/>
            <a:ext cx="635821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СТЕПЬ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Красная книга России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0174"/>
            <a:ext cx="44958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237312"/>
            <a:ext cx="471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п</a:t>
            </a:r>
            <a:r>
              <a:rPr lang="ru-RU" sz="4000" dirty="0" smtClean="0"/>
              <a:t>ион </a:t>
            </a:r>
            <a:r>
              <a:rPr lang="ru-RU" sz="4000" dirty="0" err="1" smtClean="0"/>
              <a:t>тонколистный</a:t>
            </a:r>
            <a:endParaRPr lang="ru-RU" sz="4000" dirty="0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6863" y="1700808"/>
            <a:ext cx="4517137" cy="436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64088" y="6237312"/>
            <a:ext cx="3779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с</a:t>
            </a:r>
            <a:r>
              <a:rPr lang="ru-RU" sz="4000" dirty="0" smtClean="0"/>
              <a:t>тепной орёл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2030" y="692696"/>
            <a:ext cx="8229600" cy="93610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ИСТОЧНИКИ</a:t>
            </a:r>
            <a:endParaRPr lang="ru-RU" sz="54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632848" cy="4392488"/>
          </a:xfrm>
        </p:spPr>
        <p:txBody>
          <a:bodyPr/>
          <a:lstStyle/>
          <a:p>
            <a:pPr marL="514350" indent="-514350" algn="l"/>
            <a:r>
              <a:rPr lang="en-US" dirty="0" smtClean="0">
                <a:hlinkClick r:id="rId2"/>
              </a:rPr>
              <a:t>http://images.yandex.ru/</a:t>
            </a:r>
            <a:endParaRPr lang="ru-RU" dirty="0" smtClean="0"/>
          </a:p>
          <a:p>
            <a:pPr marL="514350" indent="-514350" algn="l"/>
            <a:r>
              <a:rPr lang="en-US" dirty="0" smtClean="0">
                <a:hlinkClick r:id="rId3"/>
              </a:rPr>
              <a:t>http://priroda-foto.ru/izobrag</a:t>
            </a:r>
            <a:endParaRPr lang="ru-RU" dirty="0" smtClean="0"/>
          </a:p>
          <a:p>
            <a:pPr marL="514350" indent="-514350" algn="l"/>
            <a:r>
              <a:rPr lang="en-US" dirty="0" smtClean="0">
                <a:hlinkClick r:id="rId4"/>
              </a:rPr>
              <a:t>http://vasily-sergeev.livejournal.com/</a:t>
            </a:r>
            <a:endParaRPr lang="ru-RU" dirty="0" smtClean="0"/>
          </a:p>
          <a:p>
            <a:pPr marL="514350" indent="-514350" algn="l"/>
            <a:r>
              <a:rPr lang="en-US" dirty="0" smtClean="0">
                <a:hlinkClick r:id="rId5"/>
              </a:rPr>
              <a:t>http://www.forum.lazarev.</a:t>
            </a:r>
            <a:r>
              <a:rPr lang="ru-RU" dirty="0" smtClean="0">
                <a:hlinkClick r:id="rId5"/>
              </a:rPr>
              <a:t>/</a:t>
            </a:r>
            <a:endParaRPr lang="ru-RU" dirty="0" smtClean="0"/>
          </a:p>
          <a:p>
            <a:pPr marL="514350" indent="-514350" algn="l"/>
            <a:r>
              <a:rPr lang="en-US" dirty="0" smtClean="0">
                <a:hlinkClick r:id="rId6"/>
              </a:rPr>
              <a:t>http://ria.ru/moscow/</a:t>
            </a:r>
            <a:endParaRPr lang="ru-RU" dirty="0" smtClean="0"/>
          </a:p>
          <a:p>
            <a:pPr marL="514350" indent="-514350" algn="l"/>
            <a:r>
              <a:rPr lang="en-US" dirty="0" smtClean="0">
                <a:hlinkClick r:id="rId7"/>
              </a:rPr>
              <a:t>http://zoomm.naturelight.ru/</a:t>
            </a:r>
            <a:endParaRPr lang="ru-RU" dirty="0" smtClean="0"/>
          </a:p>
          <a:p>
            <a:pPr marL="514350" indent="-514350" algn="l"/>
            <a:r>
              <a:rPr lang="en-US" dirty="0" smtClean="0">
                <a:hlinkClick r:id="rId8"/>
              </a:rPr>
              <a:t>http://www.xrest.ru/preview/</a:t>
            </a:r>
            <a:endParaRPr lang="ru-RU" dirty="0" smtClean="0"/>
          </a:p>
          <a:p>
            <a:pPr marL="514350" indent="-514350" algn="l"/>
            <a:r>
              <a:rPr lang="en-US" dirty="0" smtClean="0">
                <a:hlinkClick r:id="rId9"/>
              </a:rPr>
              <a:t>http://lifepolza.blog.ru/?page=2</a:t>
            </a:r>
            <a:endParaRPr lang="ru-RU" dirty="0" smtClean="0"/>
          </a:p>
          <a:p>
            <a:pPr marL="514350" indent="-514350" algn="l"/>
            <a:endParaRPr lang="ru-RU" dirty="0" smtClean="0"/>
          </a:p>
          <a:p>
            <a:pPr marL="514350" indent="-514350" algn="l"/>
            <a:endParaRPr lang="ru-RU" dirty="0" smtClean="0"/>
          </a:p>
          <a:p>
            <a:pPr marL="514350" indent="-514350"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0" y="0"/>
            <a:ext cx="91686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79208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В степной зоне очень тёплое, продолжительное, засушливое лето. Часто дуют горячие сухие ветры – суховеи. Иногда они переходят в пыльные бури.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1524001"/>
            <a:ext cx="3923928" cy="399323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Почвы в зоне степей очень плодородные. Здесь растут разнообразные травянистые </a:t>
            </a:r>
            <a:r>
              <a:rPr lang="ru-RU" sz="2800" b="1" i="1" dirty="0" err="1" smtClean="0">
                <a:solidFill>
                  <a:schemeClr val="bg1"/>
                </a:solidFill>
              </a:rPr>
              <a:t>растения</a:t>
            </a:r>
            <a:r>
              <a:rPr lang="ru-RU" sz="2800" dirty="0" err="1" smtClean="0">
                <a:solidFill>
                  <a:schemeClr val="bg1"/>
                </a:solidFill>
              </a:rPr>
              <a:t>.</a:t>
            </a:r>
            <a:r>
              <a:rPr lang="ru-RU" sz="2800" b="1" dirty="0" err="1" smtClean="0">
                <a:solidFill>
                  <a:srgbClr val="FF0000"/>
                </a:solidFill>
              </a:rPr>
              <a:t>Тюльпаны</a:t>
            </a:r>
            <a:r>
              <a:rPr lang="ru-RU" sz="2800" b="1" dirty="0" smtClean="0">
                <a:solidFill>
                  <a:srgbClr val="FF0000"/>
                </a:solidFill>
              </a:rPr>
              <a:t> и ирисы </a:t>
            </a:r>
            <a:r>
              <a:rPr lang="ru-RU" sz="2800" b="1" i="1" dirty="0" smtClean="0">
                <a:solidFill>
                  <a:schemeClr val="bg1"/>
                </a:solidFill>
              </a:rPr>
              <a:t>цветут весной, пока не наступила летняя жара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</a:p>
          <a:p>
            <a:endParaRPr lang="ru-RU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0"/>
            <a:ext cx="3312368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717032"/>
            <a:ext cx="3061372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139952" y="270892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тюльпан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0232" y="623731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ирис</a:t>
            </a:r>
            <a:endParaRPr lang="ru-RU" sz="28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548680"/>
            <a:ext cx="3008313" cy="56886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Ковыль и типчак </a:t>
            </a:r>
            <a:r>
              <a:rPr lang="ru-RU" sz="2800" b="1" i="1" dirty="0" smtClean="0">
                <a:solidFill>
                  <a:schemeClr val="bg1"/>
                </a:solidFill>
              </a:rPr>
              <a:t>иначе приспособлены к степным условиям. Они переносят сильную засуху благодаря очень узким листьям, которые испаряют  мало влаги 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1288" y="0"/>
            <a:ext cx="57027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" y="260648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ЖИВОТНЫЕ СТЕПИ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3605139" cy="2710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99592" y="4581128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кузнечик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44824"/>
            <a:ext cx="361794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148064" y="472514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шмель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321769" cy="2970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4581128"/>
            <a:ext cx="5652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тепной жаворонок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84784"/>
            <a:ext cx="372387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4048" y="5589240"/>
            <a:ext cx="5508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ерая  куропатка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журавль- красавка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err="1" smtClean="0"/>
              <a:t>Красавка-самый</a:t>
            </a:r>
            <a:r>
              <a:rPr lang="ru-RU" sz="3200" dirty="0" smtClean="0"/>
              <a:t> </a:t>
            </a:r>
          </a:p>
          <a:p>
            <a:pPr>
              <a:buNone/>
            </a:pPr>
            <a:r>
              <a:rPr lang="ru-RU" sz="3200" dirty="0" smtClean="0"/>
              <a:t>мелкий из журавлей.</a:t>
            </a:r>
          </a:p>
          <a:p>
            <a:pPr>
              <a:buNone/>
            </a:pPr>
            <a:r>
              <a:rPr lang="ru-RU" sz="3200" dirty="0" smtClean="0"/>
              <a:t>Как показывает </a:t>
            </a:r>
          </a:p>
          <a:p>
            <a:pPr>
              <a:buNone/>
            </a:pPr>
            <a:r>
              <a:rPr lang="ru-RU" sz="3200" dirty="0" smtClean="0"/>
              <a:t>название, это очень </a:t>
            </a:r>
          </a:p>
          <a:p>
            <a:pPr>
              <a:buNone/>
            </a:pPr>
            <a:r>
              <a:rPr lang="ru-RU" sz="3200" dirty="0" smtClean="0"/>
              <a:t>красивая  птица.</a:t>
            </a:r>
            <a:endParaRPr lang="ru-RU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4499992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дрофа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Это одна из самых </a:t>
            </a:r>
          </a:p>
          <a:p>
            <a:pPr>
              <a:buNone/>
            </a:pPr>
            <a:r>
              <a:rPr lang="ru-RU" sz="3200" dirty="0" smtClean="0"/>
              <a:t>крупных  птиц нашей</a:t>
            </a:r>
          </a:p>
          <a:p>
            <a:pPr>
              <a:buNone/>
            </a:pPr>
            <a:r>
              <a:rPr lang="ru-RU" sz="3200" dirty="0" smtClean="0"/>
              <a:t>страны, её называют </a:t>
            </a:r>
          </a:p>
          <a:p>
            <a:pPr>
              <a:buNone/>
            </a:pPr>
            <a:r>
              <a:rPr lang="ru-RU" sz="3200" dirty="0" smtClean="0"/>
              <a:t>степным великаном.</a:t>
            </a:r>
          </a:p>
          <a:p>
            <a:pPr>
              <a:buNone/>
            </a:pPr>
            <a:r>
              <a:rPr lang="ru-RU" sz="3200" dirty="0" smtClean="0"/>
              <a:t>Летает  она довольно </a:t>
            </a:r>
          </a:p>
          <a:p>
            <a:pPr>
              <a:buNone/>
            </a:pPr>
            <a:r>
              <a:rPr lang="ru-RU" sz="3200" dirty="0" smtClean="0"/>
              <a:t>хорошо, но ещё лучше</a:t>
            </a:r>
          </a:p>
          <a:p>
            <a:pPr>
              <a:buNone/>
            </a:pPr>
            <a:r>
              <a:rPr lang="ru-RU" sz="3200" dirty="0" smtClean="0"/>
              <a:t>бегает  на сильных,</a:t>
            </a:r>
          </a:p>
          <a:p>
            <a:pPr>
              <a:buNone/>
            </a:pPr>
            <a:r>
              <a:rPr lang="ru-RU" sz="3200" dirty="0" smtClean="0"/>
              <a:t>длинных  ногах.</a:t>
            </a:r>
            <a:endParaRPr lang="ru-RU" sz="3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69772"/>
            <a:ext cx="4328987" cy="528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dirty="0" smtClean="0"/>
              <a:t>В степной зоне много грызунов.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4067944" cy="466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3568" y="5877272"/>
            <a:ext cx="3707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суслик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196752"/>
            <a:ext cx="453650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615608" y="594928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хомяк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204</TotalTime>
  <Words>192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журавль- красавка  </vt:lpstr>
      <vt:lpstr>дрофа</vt:lpstr>
      <vt:lpstr>В степной зоне много грызунов.</vt:lpstr>
      <vt:lpstr>Красная книга России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</dc:creator>
  <cp:lastModifiedBy>user</cp:lastModifiedBy>
  <cp:revision>22</cp:revision>
  <dcterms:created xsi:type="dcterms:W3CDTF">2012-01-26T12:57:24Z</dcterms:created>
  <dcterms:modified xsi:type="dcterms:W3CDTF">2013-04-09T10:08:38Z</dcterms:modified>
</cp:coreProperties>
</file>