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0" autoAdjust="0"/>
    <p:restoredTop sz="91312" autoAdjust="0"/>
  </p:normalViewPr>
  <p:slideViewPr>
    <p:cSldViewPr>
      <p:cViewPr varScale="1">
        <p:scale>
          <a:sx n="64" d="100"/>
          <a:sy n="64" d="100"/>
        </p:scale>
        <p:origin x="-1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05D735-9658-4989-BAFB-F94718D6144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C9E94E-E71A-41E7-89C1-07765AB6E10B}">
      <dgm:prSet phldrT="[Текст]" custT="1"/>
      <dgm:spPr/>
      <dgm:t>
        <a:bodyPr/>
        <a:lstStyle/>
        <a:p>
          <a:r>
            <a:rPr lang="ru-RU" sz="4000" dirty="0" smtClean="0"/>
            <a:t>Перед уроком дети переоделись в костюмы и расставили стулья.</a:t>
          </a:r>
          <a:endParaRPr lang="ru-RU" sz="4000" dirty="0"/>
        </a:p>
      </dgm:t>
    </dgm:pt>
    <dgm:pt modelId="{61F686C2-998B-4B27-AC95-74F6DE31EC4A}" type="parTrans" cxnId="{2A3735D7-F416-4CE9-9065-6DA55CF68615}">
      <dgm:prSet/>
      <dgm:spPr/>
      <dgm:t>
        <a:bodyPr/>
        <a:lstStyle/>
        <a:p>
          <a:endParaRPr lang="ru-RU"/>
        </a:p>
      </dgm:t>
    </dgm:pt>
    <dgm:pt modelId="{BDC24F5D-BAC6-4E09-9F19-F9F91C4FC3AD}" type="sibTrans" cxnId="{2A3735D7-F416-4CE9-9065-6DA55CF68615}">
      <dgm:prSet/>
      <dgm:spPr/>
      <dgm:t>
        <a:bodyPr/>
        <a:lstStyle/>
        <a:p>
          <a:endParaRPr lang="ru-RU"/>
        </a:p>
      </dgm:t>
    </dgm:pt>
    <dgm:pt modelId="{57FCD0CE-A912-43C4-AB2E-EC95BE8C39C1}">
      <dgm:prSet phldrT="[Текст]"/>
      <dgm:spPr/>
      <dgm:t>
        <a:bodyPr/>
        <a:lstStyle/>
        <a:p>
          <a:endParaRPr lang="ru-RU" dirty="0"/>
        </a:p>
      </dgm:t>
    </dgm:pt>
    <dgm:pt modelId="{E7FEFBC4-67A6-4E0A-AF5E-C0FB11ABCB4C}" type="parTrans" cxnId="{97428458-3966-4B67-AFD6-61DCACD13886}">
      <dgm:prSet/>
      <dgm:spPr/>
      <dgm:t>
        <a:bodyPr/>
        <a:lstStyle/>
        <a:p>
          <a:endParaRPr lang="ru-RU"/>
        </a:p>
      </dgm:t>
    </dgm:pt>
    <dgm:pt modelId="{278AB09C-32F3-4DDA-8CB8-0E52A068F4FF}" type="sibTrans" cxnId="{97428458-3966-4B67-AFD6-61DCACD13886}">
      <dgm:prSet/>
      <dgm:spPr/>
      <dgm:t>
        <a:bodyPr/>
        <a:lstStyle/>
        <a:p>
          <a:endParaRPr lang="ru-RU"/>
        </a:p>
      </dgm:t>
    </dgm:pt>
    <dgm:pt modelId="{47C4CBE8-6329-4F72-91D8-A3E3B282712D}" type="pres">
      <dgm:prSet presAssocID="{9705D735-9658-4989-BAFB-F94718D6144B}" presName="linear" presStyleCnt="0">
        <dgm:presLayoutVars>
          <dgm:animLvl val="lvl"/>
          <dgm:resizeHandles val="exact"/>
        </dgm:presLayoutVars>
      </dgm:prSet>
      <dgm:spPr/>
    </dgm:pt>
    <dgm:pt modelId="{57C91B34-B75A-45DE-A99D-9804434D3242}" type="pres">
      <dgm:prSet presAssocID="{E9C9E94E-E71A-41E7-89C1-07765AB6E10B}" presName="parentText" presStyleLbl="node1" presStyleIdx="0" presStyleCnt="1" custScaleY="490020" custLinFactNeighborX="860" custLinFactNeighborY="697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3592E-172A-4C98-BE51-348FF1C77C66}" type="pres">
      <dgm:prSet presAssocID="{E9C9E94E-E71A-41E7-89C1-07765AB6E10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EA4483-23C5-4E2D-B988-F6B845A9CFEA}" type="presOf" srcId="{57FCD0CE-A912-43C4-AB2E-EC95BE8C39C1}" destId="{FF93592E-172A-4C98-BE51-348FF1C77C66}" srcOrd="0" destOrd="0" presId="urn:microsoft.com/office/officeart/2005/8/layout/vList2"/>
    <dgm:cxn modelId="{2A3735D7-F416-4CE9-9065-6DA55CF68615}" srcId="{9705D735-9658-4989-BAFB-F94718D6144B}" destId="{E9C9E94E-E71A-41E7-89C1-07765AB6E10B}" srcOrd="0" destOrd="0" parTransId="{61F686C2-998B-4B27-AC95-74F6DE31EC4A}" sibTransId="{BDC24F5D-BAC6-4E09-9F19-F9F91C4FC3AD}"/>
    <dgm:cxn modelId="{97428458-3966-4B67-AFD6-61DCACD13886}" srcId="{E9C9E94E-E71A-41E7-89C1-07765AB6E10B}" destId="{57FCD0CE-A912-43C4-AB2E-EC95BE8C39C1}" srcOrd="0" destOrd="0" parTransId="{E7FEFBC4-67A6-4E0A-AF5E-C0FB11ABCB4C}" sibTransId="{278AB09C-32F3-4DDA-8CB8-0E52A068F4FF}"/>
    <dgm:cxn modelId="{0281D93E-6D68-4257-B546-C0D25E06CBC5}" type="presOf" srcId="{9705D735-9658-4989-BAFB-F94718D6144B}" destId="{47C4CBE8-6329-4F72-91D8-A3E3B282712D}" srcOrd="0" destOrd="0" presId="urn:microsoft.com/office/officeart/2005/8/layout/vList2"/>
    <dgm:cxn modelId="{4C414A81-1DD6-4F45-A683-95822428AF74}" type="presOf" srcId="{E9C9E94E-E71A-41E7-89C1-07765AB6E10B}" destId="{57C91B34-B75A-45DE-A99D-9804434D3242}" srcOrd="0" destOrd="0" presId="urn:microsoft.com/office/officeart/2005/8/layout/vList2"/>
    <dgm:cxn modelId="{E7556C32-406B-4B90-9142-B990E7CAF1C0}" type="presParOf" srcId="{47C4CBE8-6329-4F72-91D8-A3E3B282712D}" destId="{57C91B34-B75A-45DE-A99D-9804434D3242}" srcOrd="0" destOrd="0" presId="urn:microsoft.com/office/officeart/2005/8/layout/vList2"/>
    <dgm:cxn modelId="{4C4BBFEF-E84E-4FDF-86D6-645981B17EFE}" type="presParOf" srcId="{47C4CBE8-6329-4F72-91D8-A3E3B282712D}" destId="{FF93592E-172A-4C98-BE51-348FF1C77C6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C08E425-F98A-4E64-8F6C-7A1C3F60BB8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F592CF-D186-4907-B871-4A788C78F331}">
      <dgm:prSet phldrT="[Текст]" custT="1"/>
      <dgm:spPr/>
      <dgm:t>
        <a:bodyPr/>
        <a:lstStyle/>
        <a:p>
          <a:r>
            <a:rPr lang="ru-RU" sz="6000" dirty="0" smtClean="0"/>
            <a:t>Старуха пряла свою пряжу.</a:t>
          </a:r>
          <a:endParaRPr lang="ru-RU" sz="6000" dirty="0"/>
        </a:p>
      </dgm:t>
    </dgm:pt>
    <dgm:pt modelId="{177B93CA-1CAB-4FDF-8BC4-200C41CFAB22}" type="parTrans" cxnId="{524E4C4F-3922-4952-A5F8-3F4DFC45C00C}">
      <dgm:prSet/>
      <dgm:spPr/>
      <dgm:t>
        <a:bodyPr/>
        <a:lstStyle/>
        <a:p>
          <a:endParaRPr lang="ru-RU"/>
        </a:p>
      </dgm:t>
    </dgm:pt>
    <dgm:pt modelId="{1CB24378-D9CD-465F-AC40-FCF125D9985A}" type="sibTrans" cxnId="{524E4C4F-3922-4952-A5F8-3F4DFC45C00C}">
      <dgm:prSet/>
      <dgm:spPr/>
      <dgm:t>
        <a:bodyPr/>
        <a:lstStyle/>
        <a:p>
          <a:endParaRPr lang="ru-RU"/>
        </a:p>
      </dgm:t>
    </dgm:pt>
    <dgm:pt modelId="{D25053FE-26DD-4F02-B52B-408BA1D3ADDE}" type="pres">
      <dgm:prSet presAssocID="{6C08E425-F98A-4E64-8F6C-7A1C3F60BB8C}" presName="linear" presStyleCnt="0">
        <dgm:presLayoutVars>
          <dgm:animLvl val="lvl"/>
          <dgm:resizeHandles val="exact"/>
        </dgm:presLayoutVars>
      </dgm:prSet>
      <dgm:spPr/>
    </dgm:pt>
    <dgm:pt modelId="{7509BFE9-2F68-45B0-9984-A5A97F0DAD3E}" type="pres">
      <dgm:prSet presAssocID="{C7F592CF-D186-4907-B871-4A788C78F331}" presName="parentText" presStyleLbl="node1" presStyleIdx="0" presStyleCnt="1" custScaleY="1014556">
        <dgm:presLayoutVars>
          <dgm:chMax val="0"/>
          <dgm:bulletEnabled val="1"/>
        </dgm:presLayoutVars>
      </dgm:prSet>
      <dgm:spPr/>
    </dgm:pt>
  </dgm:ptLst>
  <dgm:cxnLst>
    <dgm:cxn modelId="{15AF491F-DB2B-4918-900F-9F4E0A1480BA}" type="presOf" srcId="{6C08E425-F98A-4E64-8F6C-7A1C3F60BB8C}" destId="{D25053FE-26DD-4F02-B52B-408BA1D3ADDE}" srcOrd="0" destOrd="0" presId="urn:microsoft.com/office/officeart/2005/8/layout/vList2"/>
    <dgm:cxn modelId="{524E4C4F-3922-4952-A5F8-3F4DFC45C00C}" srcId="{6C08E425-F98A-4E64-8F6C-7A1C3F60BB8C}" destId="{C7F592CF-D186-4907-B871-4A788C78F331}" srcOrd="0" destOrd="0" parTransId="{177B93CA-1CAB-4FDF-8BC4-200C41CFAB22}" sibTransId="{1CB24378-D9CD-465F-AC40-FCF125D9985A}"/>
    <dgm:cxn modelId="{D223879F-E62C-4301-9AE4-446A2B1BEC72}" type="presOf" srcId="{C7F592CF-D186-4907-B871-4A788C78F331}" destId="{7509BFE9-2F68-45B0-9984-A5A97F0DAD3E}" srcOrd="0" destOrd="0" presId="urn:microsoft.com/office/officeart/2005/8/layout/vList2"/>
    <dgm:cxn modelId="{EB6ABE0E-2A1B-4563-A198-1592F68669FF}" type="presParOf" srcId="{D25053FE-26DD-4F02-B52B-408BA1D3ADDE}" destId="{7509BFE9-2F68-45B0-9984-A5A97F0DAD3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1C62CE5-E5C3-47AE-BA05-07C25AA099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2B28DF-AEFA-4BAA-8DC1-48EFE4FC0435}">
      <dgm:prSet phldrT="[Текст]" custT="1"/>
      <dgm:spPr/>
      <dgm:t>
        <a:bodyPr/>
        <a:lstStyle/>
        <a:p>
          <a:r>
            <a:rPr lang="ru-RU" sz="4000" dirty="0" smtClean="0"/>
            <a:t>В третий раз закинул невод. Пришел невод с одною рыбкою.</a:t>
          </a:r>
          <a:endParaRPr lang="ru-RU" sz="4000" dirty="0"/>
        </a:p>
      </dgm:t>
    </dgm:pt>
    <dgm:pt modelId="{E9A46F0F-D1E5-490F-8D8B-9360A0D555AA}" type="parTrans" cxnId="{6E0916BC-AAA5-4842-B863-D140F6DB2542}">
      <dgm:prSet/>
      <dgm:spPr/>
      <dgm:t>
        <a:bodyPr/>
        <a:lstStyle/>
        <a:p>
          <a:endParaRPr lang="ru-RU"/>
        </a:p>
      </dgm:t>
    </dgm:pt>
    <dgm:pt modelId="{5F574F39-C64D-49C1-ADEF-50A66CA7D447}" type="sibTrans" cxnId="{6E0916BC-AAA5-4842-B863-D140F6DB2542}">
      <dgm:prSet/>
      <dgm:spPr/>
      <dgm:t>
        <a:bodyPr/>
        <a:lstStyle/>
        <a:p>
          <a:endParaRPr lang="ru-RU"/>
        </a:p>
      </dgm:t>
    </dgm:pt>
    <dgm:pt modelId="{F0488023-0FA2-4940-97A6-10322461657C}" type="pres">
      <dgm:prSet presAssocID="{71C62CE5-E5C3-47AE-BA05-07C25AA09985}" presName="linear" presStyleCnt="0">
        <dgm:presLayoutVars>
          <dgm:animLvl val="lvl"/>
          <dgm:resizeHandles val="exact"/>
        </dgm:presLayoutVars>
      </dgm:prSet>
      <dgm:spPr/>
    </dgm:pt>
    <dgm:pt modelId="{A8051C71-5133-489E-9A9D-489ACA502546}" type="pres">
      <dgm:prSet presAssocID="{BD2B28DF-AEFA-4BAA-8DC1-48EFE4FC0435}" presName="parentText" presStyleLbl="node1" presStyleIdx="0" presStyleCnt="1" custScaleY="12053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5DACCD-4CD9-4C1D-8283-DCF2E8EB1651}" type="presOf" srcId="{BD2B28DF-AEFA-4BAA-8DC1-48EFE4FC0435}" destId="{A8051C71-5133-489E-9A9D-489ACA502546}" srcOrd="0" destOrd="0" presId="urn:microsoft.com/office/officeart/2005/8/layout/vList2"/>
    <dgm:cxn modelId="{C3F547D5-7AF8-4B77-AAC3-E19623B0800E}" type="presOf" srcId="{71C62CE5-E5C3-47AE-BA05-07C25AA09985}" destId="{F0488023-0FA2-4940-97A6-10322461657C}" srcOrd="0" destOrd="0" presId="urn:microsoft.com/office/officeart/2005/8/layout/vList2"/>
    <dgm:cxn modelId="{6E0916BC-AAA5-4842-B863-D140F6DB2542}" srcId="{71C62CE5-E5C3-47AE-BA05-07C25AA09985}" destId="{BD2B28DF-AEFA-4BAA-8DC1-48EFE4FC0435}" srcOrd="0" destOrd="0" parTransId="{E9A46F0F-D1E5-490F-8D8B-9360A0D555AA}" sibTransId="{5F574F39-C64D-49C1-ADEF-50A66CA7D447}"/>
    <dgm:cxn modelId="{74DE174E-BB00-4F8C-A484-431A82C4313D}" type="presParOf" srcId="{F0488023-0FA2-4940-97A6-10322461657C}" destId="{A8051C71-5133-489E-9A9D-489ACA50254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4802D1C-9D1A-417D-A6BA-B5789112AE4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B716ED-BDB2-4669-A5D9-A87ABDED6BF4}">
      <dgm:prSet phldrT="[Текст]" custT="1"/>
      <dgm:spPr/>
      <dgm:t>
        <a:bodyPr/>
        <a:lstStyle/>
        <a:p>
          <a:r>
            <a:rPr lang="ru-RU" sz="4000" dirty="0" smtClean="0"/>
            <a:t>А у нас была не одна, а целых пять золотых рыбок, и все они были настоящими волшебницами</a:t>
          </a:r>
          <a:r>
            <a:rPr lang="ru-RU" sz="2600" dirty="0" smtClean="0"/>
            <a:t>.</a:t>
          </a:r>
          <a:endParaRPr lang="ru-RU" sz="2600" dirty="0"/>
        </a:p>
      </dgm:t>
    </dgm:pt>
    <dgm:pt modelId="{D0B3EFB2-8B6F-42C5-9759-A0032C8F7590}" type="sibTrans" cxnId="{C3597977-DD24-49F4-AEDE-F249BB5D18B6}">
      <dgm:prSet/>
      <dgm:spPr/>
      <dgm:t>
        <a:bodyPr/>
        <a:lstStyle/>
        <a:p>
          <a:endParaRPr lang="ru-RU"/>
        </a:p>
      </dgm:t>
    </dgm:pt>
    <dgm:pt modelId="{4ACC7379-77C4-4935-BB34-6E6E9D51C41B}" type="parTrans" cxnId="{C3597977-DD24-49F4-AEDE-F249BB5D18B6}">
      <dgm:prSet/>
      <dgm:spPr/>
      <dgm:t>
        <a:bodyPr/>
        <a:lstStyle/>
        <a:p>
          <a:endParaRPr lang="ru-RU"/>
        </a:p>
      </dgm:t>
    </dgm:pt>
    <dgm:pt modelId="{ED495C07-C0AF-4DBA-B842-96F8F6AF0FCF}" type="pres">
      <dgm:prSet presAssocID="{44802D1C-9D1A-417D-A6BA-B5789112AE4C}" presName="linear" presStyleCnt="0">
        <dgm:presLayoutVars>
          <dgm:animLvl val="lvl"/>
          <dgm:resizeHandles val="exact"/>
        </dgm:presLayoutVars>
      </dgm:prSet>
      <dgm:spPr/>
    </dgm:pt>
    <dgm:pt modelId="{435435BB-D0C0-4A05-926B-B06175EF9681}" type="pres">
      <dgm:prSet presAssocID="{6EB716ED-BDB2-4669-A5D9-A87ABDED6BF4}" presName="parentText" presStyleLbl="node1" presStyleIdx="0" presStyleCnt="1" custScaleY="628155" custLinFactY="-73069" custLinFactNeighborX="429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664017-979A-4705-8990-A834403AAA08}" type="presOf" srcId="{44802D1C-9D1A-417D-A6BA-B5789112AE4C}" destId="{ED495C07-C0AF-4DBA-B842-96F8F6AF0FCF}" srcOrd="0" destOrd="0" presId="urn:microsoft.com/office/officeart/2005/8/layout/vList2"/>
    <dgm:cxn modelId="{B512CA28-921B-4140-8CCB-8000050D9AC6}" type="presOf" srcId="{6EB716ED-BDB2-4669-A5D9-A87ABDED6BF4}" destId="{435435BB-D0C0-4A05-926B-B06175EF9681}" srcOrd="0" destOrd="0" presId="urn:microsoft.com/office/officeart/2005/8/layout/vList2"/>
    <dgm:cxn modelId="{C3597977-DD24-49F4-AEDE-F249BB5D18B6}" srcId="{44802D1C-9D1A-417D-A6BA-B5789112AE4C}" destId="{6EB716ED-BDB2-4669-A5D9-A87ABDED6BF4}" srcOrd="0" destOrd="0" parTransId="{4ACC7379-77C4-4935-BB34-6E6E9D51C41B}" sibTransId="{D0B3EFB2-8B6F-42C5-9759-A0032C8F7590}"/>
    <dgm:cxn modelId="{4E1B66F3-21B7-4E39-BA00-7626C7D2C7AB}" type="presParOf" srcId="{ED495C07-C0AF-4DBA-B842-96F8F6AF0FCF}" destId="{435435BB-D0C0-4A05-926B-B06175EF968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07CDDB2-26B1-4466-9480-6ECBE2FCC8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955848-251C-4388-9961-FC67AF4BF841}">
      <dgm:prSet phldrT="[Текст]" custT="1"/>
      <dgm:spPr/>
      <dgm:t>
        <a:bodyPr/>
        <a:lstStyle/>
        <a:p>
          <a:r>
            <a:rPr lang="ru-RU" sz="4400" dirty="0" smtClean="0"/>
            <a:t>Во время словарной работы дети узнали значение слова «</a:t>
          </a:r>
          <a:r>
            <a:rPr lang="ru-RU" sz="4400" dirty="0" err="1" smtClean="0"/>
            <a:t>подкаблуч</a:t>
          </a:r>
          <a:r>
            <a:rPr lang="ru-RU" sz="4400" dirty="0" smtClean="0"/>
            <a:t>-</a:t>
          </a:r>
        </a:p>
        <a:p>
          <a:r>
            <a:rPr lang="ru-RU" sz="4400" dirty="0" smtClean="0"/>
            <a:t>ник».</a:t>
          </a:r>
          <a:endParaRPr lang="ru-RU" sz="4400" dirty="0"/>
        </a:p>
      </dgm:t>
    </dgm:pt>
    <dgm:pt modelId="{FFEFD441-E2A1-4635-BDE8-54129A6A9B0B}" type="parTrans" cxnId="{BAF5365C-DD4E-4075-B5A3-3116544310DB}">
      <dgm:prSet/>
      <dgm:spPr/>
      <dgm:t>
        <a:bodyPr/>
        <a:lstStyle/>
        <a:p>
          <a:endParaRPr lang="ru-RU"/>
        </a:p>
      </dgm:t>
    </dgm:pt>
    <dgm:pt modelId="{4F974918-4428-4C2D-A428-D44996171A47}" type="sibTrans" cxnId="{BAF5365C-DD4E-4075-B5A3-3116544310DB}">
      <dgm:prSet/>
      <dgm:spPr/>
      <dgm:t>
        <a:bodyPr/>
        <a:lstStyle/>
        <a:p>
          <a:endParaRPr lang="ru-RU"/>
        </a:p>
      </dgm:t>
    </dgm:pt>
    <dgm:pt modelId="{A7E62815-51C9-4B75-8913-CDCCAE8DE767}" type="pres">
      <dgm:prSet presAssocID="{A07CDDB2-26B1-4466-9480-6ECBE2FCC8E4}" presName="linear" presStyleCnt="0">
        <dgm:presLayoutVars>
          <dgm:animLvl val="lvl"/>
          <dgm:resizeHandles val="exact"/>
        </dgm:presLayoutVars>
      </dgm:prSet>
      <dgm:spPr/>
    </dgm:pt>
    <dgm:pt modelId="{942E606E-E326-46E2-B3D9-E3AF73230937}" type="pres">
      <dgm:prSet presAssocID="{01955848-251C-4388-9961-FC67AF4BF841}" presName="parentText" presStyleLbl="node1" presStyleIdx="0" presStyleCnt="1" custScaleY="1285041" custLinFactNeighborX="3774" custLinFactNeighborY="-35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F5365C-DD4E-4075-B5A3-3116544310DB}" srcId="{A07CDDB2-26B1-4466-9480-6ECBE2FCC8E4}" destId="{01955848-251C-4388-9961-FC67AF4BF841}" srcOrd="0" destOrd="0" parTransId="{FFEFD441-E2A1-4635-BDE8-54129A6A9B0B}" sibTransId="{4F974918-4428-4C2D-A428-D44996171A47}"/>
    <dgm:cxn modelId="{75E22895-A246-46FC-89EC-F26B0D0D3CAF}" type="presOf" srcId="{01955848-251C-4388-9961-FC67AF4BF841}" destId="{942E606E-E326-46E2-B3D9-E3AF73230937}" srcOrd="0" destOrd="0" presId="urn:microsoft.com/office/officeart/2005/8/layout/vList2"/>
    <dgm:cxn modelId="{7E96BD91-C731-4F48-AD9F-EC082DFE6D4E}" type="presOf" srcId="{A07CDDB2-26B1-4466-9480-6ECBE2FCC8E4}" destId="{A7E62815-51C9-4B75-8913-CDCCAE8DE767}" srcOrd="0" destOrd="0" presId="urn:microsoft.com/office/officeart/2005/8/layout/vList2"/>
    <dgm:cxn modelId="{84B581A7-4BD6-45DE-AF4A-CE9BD3387FE1}" type="presParOf" srcId="{A7E62815-51C9-4B75-8913-CDCCAE8DE767}" destId="{942E606E-E326-46E2-B3D9-E3AF7323093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A9C3625-39E7-4740-9AB8-F0009CC3DA9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5E5242-7860-4B12-835A-DFC6B74A40E6}">
      <dgm:prSet phldrT="[Текст]" custT="1"/>
      <dgm:spPr/>
      <dgm:t>
        <a:bodyPr/>
        <a:lstStyle/>
        <a:p>
          <a:r>
            <a:rPr lang="ru-RU" sz="3200" dirty="0" smtClean="0"/>
            <a:t>В конце  дети читали свои сочинения, написанные на другом уроке, где  придумывали рассказ, объясняющий поговорку  «остаться у разбитого корыта»</a:t>
          </a:r>
        </a:p>
        <a:p>
          <a:r>
            <a:rPr lang="ru-RU" sz="3200" dirty="0" smtClean="0"/>
            <a:t> ( сочинения можно прочитать в другой презентации)</a:t>
          </a:r>
          <a:endParaRPr lang="ru-RU" sz="3200" dirty="0"/>
        </a:p>
      </dgm:t>
    </dgm:pt>
    <dgm:pt modelId="{E62EFCCA-F97A-4472-954D-BC19D9972254}" type="parTrans" cxnId="{863AA224-0486-45C4-A5F1-D4CFBDD0B0DC}">
      <dgm:prSet/>
      <dgm:spPr/>
      <dgm:t>
        <a:bodyPr/>
        <a:lstStyle/>
        <a:p>
          <a:endParaRPr lang="ru-RU"/>
        </a:p>
      </dgm:t>
    </dgm:pt>
    <dgm:pt modelId="{8C195655-DA6C-48A7-A963-3433F83E9DE2}" type="sibTrans" cxnId="{863AA224-0486-45C4-A5F1-D4CFBDD0B0DC}">
      <dgm:prSet/>
      <dgm:spPr/>
      <dgm:t>
        <a:bodyPr/>
        <a:lstStyle/>
        <a:p>
          <a:endParaRPr lang="ru-RU"/>
        </a:p>
      </dgm:t>
    </dgm:pt>
    <dgm:pt modelId="{0B02E4ED-FEE1-443C-8BD7-3317D44233C9}" type="pres">
      <dgm:prSet presAssocID="{4A9C3625-39E7-4740-9AB8-F0009CC3DA9E}" presName="linear" presStyleCnt="0">
        <dgm:presLayoutVars>
          <dgm:animLvl val="lvl"/>
          <dgm:resizeHandles val="exact"/>
        </dgm:presLayoutVars>
      </dgm:prSet>
      <dgm:spPr/>
    </dgm:pt>
    <dgm:pt modelId="{41A36694-9B92-430F-A9EC-5732242E0907}" type="pres">
      <dgm:prSet presAssocID="{2D5E5242-7860-4B12-835A-DFC6B74A40E6}" presName="parentText" presStyleLbl="node1" presStyleIdx="0" presStyleCnt="1" custScaleY="767885" custLinFactNeighborX="18060" custLinFactNeighborY="-498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AE09AB-0105-4B2C-A4BB-7E8E3D2633D2}" type="presOf" srcId="{2D5E5242-7860-4B12-835A-DFC6B74A40E6}" destId="{41A36694-9B92-430F-A9EC-5732242E0907}" srcOrd="0" destOrd="0" presId="urn:microsoft.com/office/officeart/2005/8/layout/vList2"/>
    <dgm:cxn modelId="{863AA224-0486-45C4-A5F1-D4CFBDD0B0DC}" srcId="{4A9C3625-39E7-4740-9AB8-F0009CC3DA9E}" destId="{2D5E5242-7860-4B12-835A-DFC6B74A40E6}" srcOrd="0" destOrd="0" parTransId="{E62EFCCA-F97A-4472-954D-BC19D9972254}" sibTransId="{8C195655-DA6C-48A7-A963-3433F83E9DE2}"/>
    <dgm:cxn modelId="{12D14238-0448-439B-9909-72BEB77DE8D9}" type="presOf" srcId="{4A9C3625-39E7-4740-9AB8-F0009CC3DA9E}" destId="{0B02E4ED-FEE1-443C-8BD7-3317D44233C9}" srcOrd="0" destOrd="0" presId="urn:microsoft.com/office/officeart/2005/8/layout/vList2"/>
    <dgm:cxn modelId="{03ECF411-E6B2-4A17-BB6D-6F2AB2C1D7EB}" type="presParOf" srcId="{0B02E4ED-FEE1-443C-8BD7-3317D44233C9}" destId="{41A36694-9B92-430F-A9EC-5732242E090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8D77A4-4C8E-4C41-B381-68779D413D25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17FF68-D04F-4525-81BF-7EFAD334A8FE}">
      <dgm:prSet phldrT="[Текст]"/>
      <dgm:spPr/>
      <dgm:t>
        <a:bodyPr/>
        <a:lstStyle/>
        <a:p>
          <a:r>
            <a:rPr lang="ru-RU" dirty="0" smtClean="0"/>
            <a:t>Дети расселись в кружок, и урок начался.</a:t>
          </a:r>
          <a:endParaRPr lang="ru-RU" dirty="0"/>
        </a:p>
      </dgm:t>
    </dgm:pt>
    <dgm:pt modelId="{B9F46180-AC48-4562-9186-EDF27E35F18C}" type="parTrans" cxnId="{64F89C32-A46E-414E-9228-D367CECD4B7C}">
      <dgm:prSet/>
      <dgm:spPr/>
      <dgm:t>
        <a:bodyPr/>
        <a:lstStyle/>
        <a:p>
          <a:endParaRPr lang="ru-RU"/>
        </a:p>
      </dgm:t>
    </dgm:pt>
    <dgm:pt modelId="{568E22B8-C300-416C-BEBD-B395F28D7A9C}" type="sibTrans" cxnId="{64F89C32-A46E-414E-9228-D367CECD4B7C}">
      <dgm:prSet/>
      <dgm:spPr/>
      <dgm:t>
        <a:bodyPr/>
        <a:lstStyle/>
        <a:p>
          <a:endParaRPr lang="ru-RU"/>
        </a:p>
      </dgm:t>
    </dgm:pt>
    <dgm:pt modelId="{6815FB6D-53AE-4F85-89BC-6DC15BB3AD4B}" type="pres">
      <dgm:prSet presAssocID="{EF8D77A4-4C8E-4C41-B381-68779D413D25}" presName="linear" presStyleCnt="0">
        <dgm:presLayoutVars>
          <dgm:animLvl val="lvl"/>
          <dgm:resizeHandles val="exact"/>
        </dgm:presLayoutVars>
      </dgm:prSet>
      <dgm:spPr/>
    </dgm:pt>
    <dgm:pt modelId="{325B582B-56A0-4293-9805-15E4143A1363}" type="pres">
      <dgm:prSet presAssocID="{0317FF68-D04F-4525-81BF-7EFAD334A8FE}" presName="parentText" presStyleLbl="node1" presStyleIdx="0" presStyleCnt="1" custScaleY="67251" custLinFactNeighborX="-1172" custLinFactNeighborY="413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6C4738-E0FC-411B-BB00-CA09A477F143}" type="presOf" srcId="{EF8D77A4-4C8E-4C41-B381-68779D413D25}" destId="{6815FB6D-53AE-4F85-89BC-6DC15BB3AD4B}" srcOrd="0" destOrd="0" presId="urn:microsoft.com/office/officeart/2005/8/layout/vList2"/>
    <dgm:cxn modelId="{40EB5AFA-73BA-4643-8B4F-64B430164309}" type="presOf" srcId="{0317FF68-D04F-4525-81BF-7EFAD334A8FE}" destId="{325B582B-56A0-4293-9805-15E4143A1363}" srcOrd="0" destOrd="0" presId="urn:microsoft.com/office/officeart/2005/8/layout/vList2"/>
    <dgm:cxn modelId="{64F89C32-A46E-414E-9228-D367CECD4B7C}" srcId="{EF8D77A4-4C8E-4C41-B381-68779D413D25}" destId="{0317FF68-D04F-4525-81BF-7EFAD334A8FE}" srcOrd="0" destOrd="0" parTransId="{B9F46180-AC48-4562-9186-EDF27E35F18C}" sibTransId="{568E22B8-C300-416C-BEBD-B395F28D7A9C}"/>
    <dgm:cxn modelId="{8BDE5FA5-5ED9-4F5D-9547-0267AA9C7289}" type="presParOf" srcId="{6815FB6D-53AE-4F85-89BC-6DC15BB3AD4B}" destId="{325B582B-56A0-4293-9805-15E4143A136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B1896F-2060-4330-AEA0-646F4E738A1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367F8D-F2D9-40AB-89A7-857D87E78F41}">
      <dgm:prSet phldrT="[Текст]" custT="1"/>
      <dgm:spPr/>
      <dgm:t>
        <a:bodyPr/>
        <a:lstStyle/>
        <a:p>
          <a:r>
            <a:rPr lang="ru-RU" sz="4000" dirty="0" smtClean="0"/>
            <a:t>Сначала появился кот ученый, который задавал детям вопросы о творчестве А.С. Пушкина.</a:t>
          </a:r>
          <a:endParaRPr lang="ru-RU" sz="4000" dirty="0"/>
        </a:p>
      </dgm:t>
    </dgm:pt>
    <dgm:pt modelId="{2D04933D-3994-4BC3-9738-2EAF3F4E9DC2}" type="parTrans" cxnId="{B7EACC93-9F28-490B-B3C3-83A8BC51CBF5}">
      <dgm:prSet/>
      <dgm:spPr/>
      <dgm:t>
        <a:bodyPr/>
        <a:lstStyle/>
        <a:p>
          <a:endParaRPr lang="ru-RU"/>
        </a:p>
      </dgm:t>
    </dgm:pt>
    <dgm:pt modelId="{F1ABCB4B-9C77-4291-80BC-1ACD32404D55}" type="sibTrans" cxnId="{B7EACC93-9F28-490B-B3C3-83A8BC51CBF5}">
      <dgm:prSet/>
      <dgm:spPr/>
      <dgm:t>
        <a:bodyPr/>
        <a:lstStyle/>
        <a:p>
          <a:endParaRPr lang="ru-RU"/>
        </a:p>
      </dgm:t>
    </dgm:pt>
    <dgm:pt modelId="{A0FBE827-B2DE-46B3-B53E-8DCC8724128A}" type="pres">
      <dgm:prSet presAssocID="{B4B1896F-2060-4330-AEA0-646F4E738A1A}" presName="linear" presStyleCnt="0">
        <dgm:presLayoutVars>
          <dgm:animLvl val="lvl"/>
          <dgm:resizeHandles val="exact"/>
        </dgm:presLayoutVars>
      </dgm:prSet>
      <dgm:spPr/>
    </dgm:pt>
    <dgm:pt modelId="{078FC844-F9B1-49AF-AD14-C9BD8C07914C}" type="pres">
      <dgm:prSet presAssocID="{CB367F8D-F2D9-40AB-89A7-857D87E78F41}" presName="parentText" presStyleLbl="node1" presStyleIdx="0" presStyleCnt="1" custScaleY="447850" custLinFactNeighborY="-392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503434-8DD6-46BE-BE42-F4352295482A}" type="presOf" srcId="{CB367F8D-F2D9-40AB-89A7-857D87E78F41}" destId="{078FC844-F9B1-49AF-AD14-C9BD8C07914C}" srcOrd="0" destOrd="0" presId="urn:microsoft.com/office/officeart/2005/8/layout/vList2"/>
    <dgm:cxn modelId="{8BFF86B2-8BE4-4226-831D-007909BC335A}" type="presOf" srcId="{B4B1896F-2060-4330-AEA0-646F4E738A1A}" destId="{A0FBE827-B2DE-46B3-B53E-8DCC8724128A}" srcOrd="0" destOrd="0" presId="urn:microsoft.com/office/officeart/2005/8/layout/vList2"/>
    <dgm:cxn modelId="{B7EACC93-9F28-490B-B3C3-83A8BC51CBF5}" srcId="{B4B1896F-2060-4330-AEA0-646F4E738A1A}" destId="{CB367F8D-F2D9-40AB-89A7-857D87E78F41}" srcOrd="0" destOrd="0" parTransId="{2D04933D-3994-4BC3-9738-2EAF3F4E9DC2}" sibTransId="{F1ABCB4B-9C77-4291-80BC-1ACD32404D55}"/>
    <dgm:cxn modelId="{E39C1C2E-4156-4BEA-B0B1-1862E1901403}" type="presParOf" srcId="{A0FBE827-B2DE-46B3-B53E-8DCC8724128A}" destId="{078FC844-F9B1-49AF-AD14-C9BD8C0791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2C8EF2-27C5-4ABF-9838-9D34977B7D7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F31B59-52C7-4720-BA43-F91E8219D12F}">
      <dgm:prSet phldrT="[Текст]" custT="1"/>
      <dgm:spPr/>
      <dgm:t>
        <a:bodyPr/>
        <a:lstStyle/>
        <a:p>
          <a:r>
            <a:rPr lang="ru-RU" sz="4000" dirty="0" smtClean="0"/>
            <a:t>После этого другие ученые коты прочитали вступление к поэме Пушкина «Руслан и Людмила»</a:t>
          </a:r>
          <a:endParaRPr lang="ru-RU" sz="4000" dirty="0"/>
        </a:p>
      </dgm:t>
    </dgm:pt>
    <dgm:pt modelId="{6E5B88A6-6212-4087-92E4-9E69D708E6FB}" type="parTrans" cxnId="{56078F40-88B0-4065-92E6-3C703D94B13D}">
      <dgm:prSet/>
      <dgm:spPr/>
      <dgm:t>
        <a:bodyPr/>
        <a:lstStyle/>
        <a:p>
          <a:endParaRPr lang="ru-RU"/>
        </a:p>
      </dgm:t>
    </dgm:pt>
    <dgm:pt modelId="{96DC070F-2453-47A8-9AEA-C7A579536D69}" type="sibTrans" cxnId="{56078F40-88B0-4065-92E6-3C703D94B13D}">
      <dgm:prSet/>
      <dgm:spPr/>
      <dgm:t>
        <a:bodyPr/>
        <a:lstStyle/>
        <a:p>
          <a:endParaRPr lang="ru-RU"/>
        </a:p>
      </dgm:t>
    </dgm:pt>
    <dgm:pt modelId="{80A1CA98-90D5-4D20-8124-EB5B2041166D}" type="pres">
      <dgm:prSet presAssocID="{1D2C8EF2-27C5-4ABF-9838-9D34977B7D7E}" presName="linear" presStyleCnt="0">
        <dgm:presLayoutVars>
          <dgm:animLvl val="lvl"/>
          <dgm:resizeHandles val="exact"/>
        </dgm:presLayoutVars>
      </dgm:prSet>
      <dgm:spPr/>
    </dgm:pt>
    <dgm:pt modelId="{C6094388-35A4-41FC-A65F-D99ADB4EF0FB}" type="pres">
      <dgm:prSet presAssocID="{15F31B59-52C7-4720-BA43-F91E8219D12F}" presName="parentText" presStyleLbl="node1" presStyleIdx="0" presStyleCnt="1" custScaleY="537222" custLinFactNeighborX="-2479" custLinFactNeighborY="479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078F40-88B0-4065-92E6-3C703D94B13D}" srcId="{1D2C8EF2-27C5-4ABF-9838-9D34977B7D7E}" destId="{15F31B59-52C7-4720-BA43-F91E8219D12F}" srcOrd="0" destOrd="0" parTransId="{6E5B88A6-6212-4087-92E4-9E69D708E6FB}" sibTransId="{96DC070F-2453-47A8-9AEA-C7A579536D69}"/>
    <dgm:cxn modelId="{88C4659F-4BBE-4EA7-984C-CF5667D53CDD}" type="presOf" srcId="{1D2C8EF2-27C5-4ABF-9838-9D34977B7D7E}" destId="{80A1CA98-90D5-4D20-8124-EB5B2041166D}" srcOrd="0" destOrd="0" presId="urn:microsoft.com/office/officeart/2005/8/layout/vList2"/>
    <dgm:cxn modelId="{C12F76AF-6DA8-4688-B337-6CC45EAC198B}" type="presOf" srcId="{15F31B59-52C7-4720-BA43-F91E8219D12F}" destId="{C6094388-35A4-41FC-A65F-D99ADB4EF0FB}" srcOrd="0" destOrd="0" presId="urn:microsoft.com/office/officeart/2005/8/layout/vList2"/>
    <dgm:cxn modelId="{CB2DA7F9-1D86-4139-A34A-F3D19625A8FA}" type="presParOf" srcId="{80A1CA98-90D5-4D20-8124-EB5B2041166D}" destId="{C6094388-35A4-41FC-A65F-D99ADB4EF0F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B856F9-9F50-49B9-A300-D077598E9C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7E2CB5-5933-40DA-B93B-C75BE44321EB}">
      <dgm:prSet phldrT="[Текст]" custT="1"/>
      <dgm:spPr/>
      <dgm:t>
        <a:bodyPr/>
        <a:lstStyle/>
        <a:p>
          <a:r>
            <a:rPr lang="ru-RU" sz="4000" dirty="0" smtClean="0"/>
            <a:t>Под руководством учителя дети определи главную мысль стихотворения:</a:t>
          </a:r>
          <a:endParaRPr lang="ru-RU" sz="4000" dirty="0"/>
        </a:p>
      </dgm:t>
    </dgm:pt>
    <dgm:pt modelId="{0135AD00-07C2-4EC9-ABE2-11424B8C8AFC}" type="parTrans" cxnId="{B20FB936-25F0-4D5C-A2E0-BA2D1F3F93B0}">
      <dgm:prSet/>
      <dgm:spPr/>
      <dgm:t>
        <a:bodyPr/>
        <a:lstStyle/>
        <a:p>
          <a:endParaRPr lang="ru-RU"/>
        </a:p>
      </dgm:t>
    </dgm:pt>
    <dgm:pt modelId="{AA56C4D0-D366-437B-A744-404443D49BD9}" type="sibTrans" cxnId="{B20FB936-25F0-4D5C-A2E0-BA2D1F3F93B0}">
      <dgm:prSet/>
      <dgm:spPr/>
      <dgm:t>
        <a:bodyPr/>
        <a:lstStyle/>
        <a:p>
          <a:endParaRPr lang="ru-RU"/>
        </a:p>
      </dgm:t>
    </dgm:pt>
    <dgm:pt modelId="{3529CDE6-0798-448B-875D-F4AD9DAA7C8A}" type="pres">
      <dgm:prSet presAssocID="{99B856F9-9F50-49B9-A300-D077598E9C51}" presName="linear" presStyleCnt="0">
        <dgm:presLayoutVars>
          <dgm:animLvl val="lvl"/>
          <dgm:resizeHandles val="exact"/>
        </dgm:presLayoutVars>
      </dgm:prSet>
      <dgm:spPr/>
    </dgm:pt>
    <dgm:pt modelId="{2476D7D4-54AF-4A7F-A01F-C12E1BB6F4CE}" type="pres">
      <dgm:prSet presAssocID="{197E2CB5-5933-40DA-B93B-C75BE44321EB}" presName="parentText" presStyleLbl="node1" presStyleIdx="0" presStyleCnt="1" custScaleY="6621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0723B8-AAA5-43CF-8579-B00428A05E17}" type="presOf" srcId="{197E2CB5-5933-40DA-B93B-C75BE44321EB}" destId="{2476D7D4-54AF-4A7F-A01F-C12E1BB6F4CE}" srcOrd="0" destOrd="0" presId="urn:microsoft.com/office/officeart/2005/8/layout/vList2"/>
    <dgm:cxn modelId="{E6B0C36D-47CA-4497-B3CB-5ABB8FC63B1C}" type="presOf" srcId="{99B856F9-9F50-49B9-A300-D077598E9C51}" destId="{3529CDE6-0798-448B-875D-F4AD9DAA7C8A}" srcOrd="0" destOrd="0" presId="urn:microsoft.com/office/officeart/2005/8/layout/vList2"/>
    <dgm:cxn modelId="{B20FB936-25F0-4D5C-A2E0-BA2D1F3F93B0}" srcId="{99B856F9-9F50-49B9-A300-D077598E9C51}" destId="{197E2CB5-5933-40DA-B93B-C75BE44321EB}" srcOrd="0" destOrd="0" parTransId="{0135AD00-07C2-4EC9-ABE2-11424B8C8AFC}" sibTransId="{AA56C4D0-D366-437B-A744-404443D49BD9}"/>
    <dgm:cxn modelId="{35DF453E-795B-4235-B09D-204BA201772A}" type="presParOf" srcId="{3529CDE6-0798-448B-875D-F4AD9DAA7C8A}" destId="{2476D7D4-54AF-4A7F-A01F-C12E1BB6F4C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4C9B590-24F4-4438-A65A-02C32C87D50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233D87-9787-493A-BAD3-1A7C9DEA6B53}">
      <dgm:prSet phldrT="[Текст]" custT="1"/>
      <dgm:spPr/>
      <dgm:t>
        <a:bodyPr/>
        <a:lstStyle/>
        <a:p>
          <a:r>
            <a:rPr lang="ru-RU" sz="3600" dirty="0" smtClean="0"/>
            <a:t>Затем дети показали отрывок из  «Сказки о мертвой царевне и семи богатырях»</a:t>
          </a:r>
        </a:p>
        <a:p>
          <a:r>
            <a:rPr lang="ru-RU" sz="3600" dirty="0" err="1" smtClean="0"/>
            <a:t>Елисей</a:t>
          </a:r>
          <a:r>
            <a:rPr lang="ru-RU" sz="3600" dirty="0" smtClean="0"/>
            <a:t> обращается к солнцу.</a:t>
          </a:r>
        </a:p>
      </dgm:t>
    </dgm:pt>
    <dgm:pt modelId="{E8C76323-9347-4093-BE91-8CAB4A3CD8B0}" type="parTrans" cxnId="{8A6357FB-A22B-45E9-A613-E48E41AD96F3}">
      <dgm:prSet/>
      <dgm:spPr/>
      <dgm:t>
        <a:bodyPr/>
        <a:lstStyle/>
        <a:p>
          <a:endParaRPr lang="ru-RU"/>
        </a:p>
      </dgm:t>
    </dgm:pt>
    <dgm:pt modelId="{E32910E2-4EA5-4D15-980B-5F17850DA77B}" type="sibTrans" cxnId="{8A6357FB-A22B-45E9-A613-E48E41AD96F3}">
      <dgm:prSet/>
      <dgm:spPr/>
      <dgm:t>
        <a:bodyPr/>
        <a:lstStyle/>
        <a:p>
          <a:endParaRPr lang="ru-RU"/>
        </a:p>
      </dgm:t>
    </dgm:pt>
    <dgm:pt modelId="{1E8F0937-79E0-43A8-AB2E-E98280FF1E67}" type="pres">
      <dgm:prSet presAssocID="{E4C9B590-24F4-4438-A65A-02C32C87D503}" presName="linear" presStyleCnt="0">
        <dgm:presLayoutVars>
          <dgm:animLvl val="lvl"/>
          <dgm:resizeHandles val="exact"/>
        </dgm:presLayoutVars>
      </dgm:prSet>
      <dgm:spPr/>
    </dgm:pt>
    <dgm:pt modelId="{CB46BD4F-BC25-4993-A018-3834C04F7C1E}" type="pres">
      <dgm:prSet presAssocID="{18233D87-9787-493A-BAD3-1A7C9DEA6B53}" presName="parentText" presStyleLbl="node1" presStyleIdx="0" presStyleCnt="1" custScaleY="15186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6357FB-A22B-45E9-A613-E48E41AD96F3}" srcId="{E4C9B590-24F4-4438-A65A-02C32C87D503}" destId="{18233D87-9787-493A-BAD3-1A7C9DEA6B53}" srcOrd="0" destOrd="0" parTransId="{E8C76323-9347-4093-BE91-8CAB4A3CD8B0}" sibTransId="{E32910E2-4EA5-4D15-980B-5F17850DA77B}"/>
    <dgm:cxn modelId="{A037245D-47B0-41A6-A3BA-47881A8D0F2B}" type="presOf" srcId="{E4C9B590-24F4-4438-A65A-02C32C87D503}" destId="{1E8F0937-79E0-43A8-AB2E-E98280FF1E67}" srcOrd="0" destOrd="0" presId="urn:microsoft.com/office/officeart/2005/8/layout/vList2"/>
    <dgm:cxn modelId="{B5A5AAA0-3058-4649-BF04-07F1D24E3718}" type="presOf" srcId="{18233D87-9787-493A-BAD3-1A7C9DEA6B53}" destId="{CB46BD4F-BC25-4993-A018-3834C04F7C1E}" srcOrd="0" destOrd="0" presId="urn:microsoft.com/office/officeart/2005/8/layout/vList2"/>
    <dgm:cxn modelId="{5B5BB8A6-AC0D-4C36-9323-591EEF19BB4E}" type="presParOf" srcId="{1E8F0937-79E0-43A8-AB2E-E98280FF1E67}" destId="{CB46BD4F-BC25-4993-A018-3834C04F7C1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0E73E01-0ACA-414A-97C9-70126A4A8A0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B6F574-680C-4915-BF42-0DE539425922}">
      <dgm:prSet phldrT="[Текст]" custT="1"/>
      <dgm:spPr/>
      <dgm:t>
        <a:bodyPr/>
        <a:lstStyle/>
        <a:p>
          <a:r>
            <a:rPr lang="ru-RU" sz="4000" dirty="0" smtClean="0"/>
            <a:t>Но самый большой интерес вызвала «Сказка о рыбаке и рыбке».</a:t>
          </a:r>
          <a:endParaRPr lang="ru-RU" sz="4000" dirty="0"/>
        </a:p>
      </dgm:t>
    </dgm:pt>
    <dgm:pt modelId="{24FC267C-2C69-4980-9E93-5CBDF7FF9BFD}" type="parTrans" cxnId="{B05CD9D8-5F37-4E7F-830A-FDFB4BD4032A}">
      <dgm:prSet/>
      <dgm:spPr/>
      <dgm:t>
        <a:bodyPr/>
        <a:lstStyle/>
        <a:p>
          <a:endParaRPr lang="ru-RU"/>
        </a:p>
      </dgm:t>
    </dgm:pt>
    <dgm:pt modelId="{04BE1EDD-C5BA-46AD-8829-35FFA03AC3C5}" type="sibTrans" cxnId="{B05CD9D8-5F37-4E7F-830A-FDFB4BD4032A}">
      <dgm:prSet/>
      <dgm:spPr/>
      <dgm:t>
        <a:bodyPr/>
        <a:lstStyle/>
        <a:p>
          <a:endParaRPr lang="ru-RU"/>
        </a:p>
      </dgm:t>
    </dgm:pt>
    <dgm:pt modelId="{DD527B9B-D679-4747-8793-5A955BFA5078}" type="pres">
      <dgm:prSet presAssocID="{30E73E01-0ACA-414A-97C9-70126A4A8A0D}" presName="linear" presStyleCnt="0">
        <dgm:presLayoutVars>
          <dgm:animLvl val="lvl"/>
          <dgm:resizeHandles val="exact"/>
        </dgm:presLayoutVars>
      </dgm:prSet>
      <dgm:spPr/>
    </dgm:pt>
    <dgm:pt modelId="{D4D4CCDE-74AC-4E63-872B-BC5DE4D9CBFB}" type="pres">
      <dgm:prSet presAssocID="{61B6F574-680C-4915-BF42-0DE539425922}" presName="parentText" presStyleLbl="node1" presStyleIdx="0" presStyleCnt="1" custScaleY="475361" custLinFactNeighborX="-391" custLinFactNeighborY="36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5CD9D8-5F37-4E7F-830A-FDFB4BD4032A}" srcId="{30E73E01-0ACA-414A-97C9-70126A4A8A0D}" destId="{61B6F574-680C-4915-BF42-0DE539425922}" srcOrd="0" destOrd="0" parTransId="{24FC267C-2C69-4980-9E93-5CBDF7FF9BFD}" sibTransId="{04BE1EDD-C5BA-46AD-8829-35FFA03AC3C5}"/>
    <dgm:cxn modelId="{B2546891-5B72-475B-A7BB-ED859B052BA2}" type="presOf" srcId="{61B6F574-680C-4915-BF42-0DE539425922}" destId="{D4D4CCDE-74AC-4E63-872B-BC5DE4D9CBFB}" srcOrd="0" destOrd="0" presId="urn:microsoft.com/office/officeart/2005/8/layout/vList2"/>
    <dgm:cxn modelId="{6E0A8AB0-7EA3-4528-A24C-725E7737D09B}" type="presOf" srcId="{30E73E01-0ACA-414A-97C9-70126A4A8A0D}" destId="{DD527B9B-D679-4747-8793-5A955BFA5078}" srcOrd="0" destOrd="0" presId="urn:microsoft.com/office/officeart/2005/8/layout/vList2"/>
    <dgm:cxn modelId="{5CD9B371-DDB7-4565-B195-F4E492848E2A}" type="presParOf" srcId="{DD527B9B-D679-4747-8793-5A955BFA5078}" destId="{D4D4CCDE-74AC-4E63-872B-BC5DE4D9CBF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5C3A12D-9AAB-46BD-B848-8E1974A01DC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FE8D18-BC84-4500-AE4E-FA86F9A6AEE0}">
      <dgm:prSet phldrT="[Текст]" custT="1"/>
      <dgm:spPr/>
      <dgm:t>
        <a:bodyPr/>
        <a:lstStyle/>
        <a:p>
          <a:r>
            <a:rPr lang="ru-RU" sz="4400" dirty="0" smtClean="0"/>
            <a:t>«Жил старик со своею старухой …»</a:t>
          </a:r>
          <a:endParaRPr lang="ru-RU" sz="4400" dirty="0"/>
        </a:p>
      </dgm:t>
    </dgm:pt>
    <dgm:pt modelId="{4F6D0F82-B406-48BF-866F-CC98F5985C6A}" type="parTrans" cxnId="{ACC07845-7E78-4CBF-A18F-3EE031DC2937}">
      <dgm:prSet/>
      <dgm:spPr/>
      <dgm:t>
        <a:bodyPr/>
        <a:lstStyle/>
        <a:p>
          <a:endParaRPr lang="ru-RU"/>
        </a:p>
      </dgm:t>
    </dgm:pt>
    <dgm:pt modelId="{BBA02B8D-E082-4192-9265-84ACECEB387F}" type="sibTrans" cxnId="{ACC07845-7E78-4CBF-A18F-3EE031DC2937}">
      <dgm:prSet/>
      <dgm:spPr/>
      <dgm:t>
        <a:bodyPr/>
        <a:lstStyle/>
        <a:p>
          <a:endParaRPr lang="ru-RU"/>
        </a:p>
      </dgm:t>
    </dgm:pt>
    <dgm:pt modelId="{8E5BA4A8-F310-408A-84B1-74E126090B34}" type="pres">
      <dgm:prSet presAssocID="{15C3A12D-9AAB-46BD-B848-8E1974A01DC8}" presName="linear" presStyleCnt="0">
        <dgm:presLayoutVars>
          <dgm:animLvl val="lvl"/>
          <dgm:resizeHandles val="exact"/>
        </dgm:presLayoutVars>
      </dgm:prSet>
      <dgm:spPr/>
    </dgm:pt>
    <dgm:pt modelId="{9BD68EDA-999B-455B-BBEE-14E99A6D542F}" type="pres">
      <dgm:prSet presAssocID="{05FE8D18-BC84-4500-AE4E-FA86F9A6AEE0}" presName="parentText" presStyleLbl="node1" presStyleIdx="0" presStyleCnt="1" custScaleY="4074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0C27D5-0AEF-4FC2-9A73-2195EEDD2938}" type="presOf" srcId="{15C3A12D-9AAB-46BD-B848-8E1974A01DC8}" destId="{8E5BA4A8-F310-408A-84B1-74E126090B34}" srcOrd="0" destOrd="0" presId="urn:microsoft.com/office/officeart/2005/8/layout/vList2"/>
    <dgm:cxn modelId="{ACC07845-7E78-4CBF-A18F-3EE031DC2937}" srcId="{15C3A12D-9AAB-46BD-B848-8E1974A01DC8}" destId="{05FE8D18-BC84-4500-AE4E-FA86F9A6AEE0}" srcOrd="0" destOrd="0" parTransId="{4F6D0F82-B406-48BF-866F-CC98F5985C6A}" sibTransId="{BBA02B8D-E082-4192-9265-84ACECEB387F}"/>
    <dgm:cxn modelId="{6F8FC6B0-6D19-4759-81E6-CC9315466B5A}" type="presOf" srcId="{05FE8D18-BC84-4500-AE4E-FA86F9A6AEE0}" destId="{9BD68EDA-999B-455B-BBEE-14E99A6D542F}" srcOrd="0" destOrd="0" presId="urn:microsoft.com/office/officeart/2005/8/layout/vList2"/>
    <dgm:cxn modelId="{B047D10A-198C-4C17-9DAD-4AD33FE81805}" type="presParOf" srcId="{8E5BA4A8-F310-408A-84B1-74E126090B34}" destId="{9BD68EDA-999B-455B-BBEE-14E99A6D542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7CE7B1C-8AC8-4E6D-A0C1-23835E4FC8B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7CE6A0-9B37-48EC-8081-B704B7DE8A03}">
      <dgm:prSet phldrT="[Текст]" custT="1"/>
      <dgm:spPr/>
      <dgm:t>
        <a:bodyPr/>
        <a:lstStyle/>
        <a:p>
          <a:r>
            <a:rPr lang="ru-RU" sz="4800" dirty="0" smtClean="0"/>
            <a:t>Старик ловил неводом рыбу.</a:t>
          </a:r>
          <a:endParaRPr lang="ru-RU" sz="4800" dirty="0"/>
        </a:p>
      </dgm:t>
    </dgm:pt>
    <dgm:pt modelId="{AA92BB77-41F2-4845-A9B6-FFC77164C3F7}" type="parTrans" cxnId="{64D51F5E-4CBD-48B8-8CBB-63CB0322447E}">
      <dgm:prSet/>
      <dgm:spPr/>
      <dgm:t>
        <a:bodyPr/>
        <a:lstStyle/>
        <a:p>
          <a:endParaRPr lang="ru-RU"/>
        </a:p>
      </dgm:t>
    </dgm:pt>
    <dgm:pt modelId="{E0BAB095-8EFF-482F-91BB-0CA01C80B19E}" type="sibTrans" cxnId="{64D51F5E-4CBD-48B8-8CBB-63CB0322447E}">
      <dgm:prSet/>
      <dgm:spPr/>
      <dgm:t>
        <a:bodyPr/>
        <a:lstStyle/>
        <a:p>
          <a:endParaRPr lang="ru-RU"/>
        </a:p>
      </dgm:t>
    </dgm:pt>
    <dgm:pt modelId="{6E7167B9-EDF3-4930-9F22-774154DEAA9D}" type="pres">
      <dgm:prSet presAssocID="{47CE7B1C-8AC8-4E6D-A0C1-23835E4FC8BB}" presName="linear" presStyleCnt="0">
        <dgm:presLayoutVars>
          <dgm:animLvl val="lvl"/>
          <dgm:resizeHandles val="exact"/>
        </dgm:presLayoutVars>
      </dgm:prSet>
      <dgm:spPr/>
    </dgm:pt>
    <dgm:pt modelId="{2977BCE7-507F-482B-B424-D394290BCB60}" type="pres">
      <dgm:prSet presAssocID="{217CE6A0-9B37-48EC-8081-B704B7DE8A03}" presName="parentText" presStyleLbl="node1" presStyleIdx="0" presStyleCnt="1" custAng="0" custScaleY="11641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88ED41-A258-43D6-A2A3-01733A16F874}" type="presOf" srcId="{217CE6A0-9B37-48EC-8081-B704B7DE8A03}" destId="{2977BCE7-507F-482B-B424-D394290BCB60}" srcOrd="0" destOrd="0" presId="urn:microsoft.com/office/officeart/2005/8/layout/vList2"/>
    <dgm:cxn modelId="{64D51F5E-4CBD-48B8-8CBB-63CB0322447E}" srcId="{47CE7B1C-8AC8-4E6D-A0C1-23835E4FC8BB}" destId="{217CE6A0-9B37-48EC-8081-B704B7DE8A03}" srcOrd="0" destOrd="0" parTransId="{AA92BB77-41F2-4845-A9B6-FFC77164C3F7}" sibTransId="{E0BAB095-8EFF-482F-91BB-0CA01C80B19E}"/>
    <dgm:cxn modelId="{25B61EA8-7471-4DE6-B575-3D0C0FB9A3C3}" type="presOf" srcId="{47CE7B1C-8AC8-4E6D-A0C1-23835E4FC8BB}" destId="{6E7167B9-EDF3-4930-9F22-774154DEAA9D}" srcOrd="0" destOrd="0" presId="urn:microsoft.com/office/officeart/2005/8/layout/vList2"/>
    <dgm:cxn modelId="{4D857EFE-24D8-49F9-9E14-06D72ED9E5E1}" type="presParOf" srcId="{6E7167B9-EDF3-4930-9F22-774154DEAA9D}" destId="{2977BCE7-507F-482B-B424-D394290BCB6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C91B34-B75A-45DE-A99D-9804434D3242}">
      <dsp:nvSpPr>
        <dsp:cNvPr id="0" name=""/>
        <dsp:cNvSpPr/>
      </dsp:nvSpPr>
      <dsp:spPr>
        <a:xfrm>
          <a:off x="0" y="55771"/>
          <a:ext cx="8310578" cy="1920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Перед уроком дети переоделись в костюмы и расставили стулья.</a:t>
          </a:r>
          <a:endParaRPr lang="ru-RU" sz="4000" kern="1200" dirty="0"/>
        </a:p>
      </dsp:txBody>
      <dsp:txXfrm>
        <a:off x="0" y="55771"/>
        <a:ext cx="8310578" cy="1920175"/>
      </dsp:txXfrm>
    </dsp:sp>
    <dsp:sp modelId="{FF93592E-172A-4C98-BE51-348FF1C77C66}">
      <dsp:nvSpPr>
        <dsp:cNvPr id="0" name=""/>
        <dsp:cNvSpPr/>
      </dsp:nvSpPr>
      <dsp:spPr>
        <a:xfrm>
          <a:off x="0" y="1920477"/>
          <a:ext cx="8310578" cy="79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861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00" kern="1200" dirty="0"/>
        </a:p>
      </dsp:txBody>
      <dsp:txXfrm>
        <a:off x="0" y="1920477"/>
        <a:ext cx="8310578" cy="7948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09BFE9-2F68-45B0-9984-A5A97F0DAD3E}">
      <dsp:nvSpPr>
        <dsp:cNvPr id="0" name=""/>
        <dsp:cNvSpPr/>
      </dsp:nvSpPr>
      <dsp:spPr>
        <a:xfrm>
          <a:off x="0" y="2895"/>
          <a:ext cx="3714776" cy="59235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kern="1200" dirty="0" smtClean="0"/>
            <a:t>Старуха пряла свою пряжу.</a:t>
          </a:r>
          <a:endParaRPr lang="ru-RU" sz="6000" kern="1200" dirty="0"/>
        </a:p>
      </dsp:txBody>
      <dsp:txXfrm>
        <a:off x="0" y="2895"/>
        <a:ext cx="3714776" cy="5923563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051C71-5133-489E-9A9D-489ACA502546}">
      <dsp:nvSpPr>
        <dsp:cNvPr id="0" name=""/>
        <dsp:cNvSpPr/>
      </dsp:nvSpPr>
      <dsp:spPr>
        <a:xfrm>
          <a:off x="0" y="185475"/>
          <a:ext cx="4214842" cy="54155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В третий раз закинул невод. Пришел невод с одною рыбкою.</a:t>
          </a:r>
          <a:endParaRPr lang="ru-RU" sz="4000" kern="1200" dirty="0"/>
        </a:p>
      </dsp:txBody>
      <dsp:txXfrm>
        <a:off x="0" y="185475"/>
        <a:ext cx="4214842" cy="5415526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5435BB-D0C0-4A05-926B-B06175EF9681}">
      <dsp:nvSpPr>
        <dsp:cNvPr id="0" name=""/>
        <dsp:cNvSpPr/>
      </dsp:nvSpPr>
      <dsp:spPr>
        <a:xfrm>
          <a:off x="0" y="0"/>
          <a:ext cx="8286808" cy="26406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А у нас была не одна, а целых пять золотых рыбок, и все они были настоящими волшебницами</a:t>
          </a:r>
          <a:r>
            <a:rPr lang="ru-RU" sz="2600" kern="1200" dirty="0" smtClean="0"/>
            <a:t>.</a:t>
          </a:r>
          <a:endParaRPr lang="ru-RU" sz="2600" kern="1200" dirty="0"/>
        </a:p>
      </dsp:txBody>
      <dsp:txXfrm>
        <a:off x="0" y="0"/>
        <a:ext cx="8286808" cy="2640624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2E606E-E326-46E2-B3D9-E3AF73230937}">
      <dsp:nvSpPr>
        <dsp:cNvPr id="0" name=""/>
        <dsp:cNvSpPr/>
      </dsp:nvSpPr>
      <dsp:spPr>
        <a:xfrm>
          <a:off x="0" y="0"/>
          <a:ext cx="3786214" cy="58521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Во время словарной работы дети узнали значение слова «</a:t>
          </a:r>
          <a:r>
            <a:rPr lang="ru-RU" sz="4400" kern="1200" dirty="0" err="1" smtClean="0"/>
            <a:t>подкаблуч</a:t>
          </a:r>
          <a:r>
            <a:rPr lang="ru-RU" sz="4400" kern="1200" dirty="0" smtClean="0"/>
            <a:t>-</a:t>
          </a:r>
        </a:p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ник».</a:t>
          </a:r>
          <a:endParaRPr lang="ru-RU" sz="4400" kern="1200" dirty="0"/>
        </a:p>
      </dsp:txBody>
      <dsp:txXfrm>
        <a:off x="0" y="0"/>
        <a:ext cx="3786214" cy="5852195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A36694-9B92-430F-A9EC-5732242E0907}">
      <dsp:nvSpPr>
        <dsp:cNvPr id="0" name=""/>
        <dsp:cNvSpPr/>
      </dsp:nvSpPr>
      <dsp:spPr>
        <a:xfrm>
          <a:off x="0" y="0"/>
          <a:ext cx="8501122" cy="34970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 конце  дети читали свои сочинения, написанные на другом уроке, где  придумывали рассказ, объясняющий поговорку  «остаться у разбитого корыта»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 ( сочинения можно прочитать в другой презентации)</a:t>
          </a:r>
          <a:endParaRPr lang="ru-RU" sz="3200" kern="1200" dirty="0"/>
        </a:p>
      </dsp:txBody>
      <dsp:txXfrm>
        <a:off x="0" y="0"/>
        <a:ext cx="8501122" cy="34970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5B582B-56A0-4293-9805-15E4143A1363}">
      <dsp:nvSpPr>
        <dsp:cNvPr id="0" name=""/>
        <dsp:cNvSpPr/>
      </dsp:nvSpPr>
      <dsp:spPr>
        <a:xfrm>
          <a:off x="0" y="30155"/>
          <a:ext cx="8382016" cy="22558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kern="1200" dirty="0" smtClean="0"/>
            <a:t>Дети расселись в кружок, и урок начался.</a:t>
          </a:r>
          <a:endParaRPr lang="ru-RU" sz="5700" kern="1200" dirty="0"/>
        </a:p>
      </dsp:txBody>
      <dsp:txXfrm>
        <a:off x="0" y="30155"/>
        <a:ext cx="8382016" cy="22558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8FC844-F9B1-49AF-AD14-C9BD8C07914C}">
      <dsp:nvSpPr>
        <dsp:cNvPr id="0" name=""/>
        <dsp:cNvSpPr/>
      </dsp:nvSpPr>
      <dsp:spPr>
        <a:xfrm>
          <a:off x="0" y="0"/>
          <a:ext cx="8786842" cy="21378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Сначала появился кот ученый, который задавал детям вопросы о творчестве А.С. Пушкина.</a:t>
          </a:r>
          <a:endParaRPr lang="ru-RU" sz="4000" kern="1200" dirty="0"/>
        </a:p>
      </dsp:txBody>
      <dsp:txXfrm>
        <a:off x="0" y="0"/>
        <a:ext cx="8786842" cy="213785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094388-35A4-41FC-A65F-D99ADB4EF0FB}">
      <dsp:nvSpPr>
        <dsp:cNvPr id="0" name=""/>
        <dsp:cNvSpPr/>
      </dsp:nvSpPr>
      <dsp:spPr>
        <a:xfrm>
          <a:off x="0" y="293037"/>
          <a:ext cx="8643998" cy="25644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После этого другие ученые коты прочитали вступление к поэме Пушкина «Руслан и Людмила»</a:t>
          </a:r>
          <a:endParaRPr lang="ru-RU" sz="4000" kern="1200" dirty="0"/>
        </a:p>
      </dsp:txBody>
      <dsp:txXfrm>
        <a:off x="0" y="293037"/>
        <a:ext cx="8643998" cy="256448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76D7D4-54AF-4A7F-A01F-C12E1BB6F4CE}">
      <dsp:nvSpPr>
        <dsp:cNvPr id="0" name=""/>
        <dsp:cNvSpPr/>
      </dsp:nvSpPr>
      <dsp:spPr>
        <a:xfrm>
          <a:off x="0" y="1185"/>
          <a:ext cx="8072494" cy="24264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Под руководством учителя дети определи главную мысль стихотворения:</a:t>
          </a:r>
          <a:endParaRPr lang="ru-RU" sz="4000" kern="1200" dirty="0"/>
        </a:p>
      </dsp:txBody>
      <dsp:txXfrm>
        <a:off x="0" y="1185"/>
        <a:ext cx="8072494" cy="242649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46BD4F-BC25-4993-A018-3834C04F7C1E}">
      <dsp:nvSpPr>
        <dsp:cNvPr id="0" name=""/>
        <dsp:cNvSpPr/>
      </dsp:nvSpPr>
      <dsp:spPr>
        <a:xfrm>
          <a:off x="0" y="2999"/>
          <a:ext cx="3357586" cy="61376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Затем дети показали отрывок из  «Сказки о мертвой царевне и семи богатырях»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/>
            <a:t>Елисей</a:t>
          </a:r>
          <a:r>
            <a:rPr lang="ru-RU" sz="3600" kern="1200" dirty="0" smtClean="0"/>
            <a:t> обращается к солнцу.</a:t>
          </a:r>
        </a:p>
      </dsp:txBody>
      <dsp:txXfrm>
        <a:off x="0" y="2999"/>
        <a:ext cx="3357586" cy="613766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D4CCDE-74AC-4E63-872B-BC5DE4D9CBFB}">
      <dsp:nvSpPr>
        <dsp:cNvPr id="0" name=""/>
        <dsp:cNvSpPr/>
      </dsp:nvSpPr>
      <dsp:spPr>
        <a:xfrm>
          <a:off x="0" y="1953"/>
          <a:ext cx="8429684" cy="1998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Но самый большой интерес вызвала «Сказка о рыбаке и рыбке».</a:t>
          </a:r>
          <a:endParaRPr lang="ru-RU" sz="4000" kern="1200" dirty="0"/>
        </a:p>
      </dsp:txBody>
      <dsp:txXfrm>
        <a:off x="0" y="1953"/>
        <a:ext cx="8429684" cy="199831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D68EDA-999B-455B-BBEE-14E99A6D542F}">
      <dsp:nvSpPr>
        <dsp:cNvPr id="0" name=""/>
        <dsp:cNvSpPr/>
      </dsp:nvSpPr>
      <dsp:spPr>
        <a:xfrm>
          <a:off x="0" y="94200"/>
          <a:ext cx="8929718" cy="20976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«Жил старик со своею старухой …»</a:t>
          </a:r>
          <a:endParaRPr lang="ru-RU" sz="4400" kern="1200" dirty="0"/>
        </a:p>
      </dsp:txBody>
      <dsp:txXfrm>
        <a:off x="0" y="94200"/>
        <a:ext cx="8929718" cy="2097614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77BCE7-507F-482B-B424-D394290BCB60}">
      <dsp:nvSpPr>
        <dsp:cNvPr id="0" name=""/>
        <dsp:cNvSpPr/>
      </dsp:nvSpPr>
      <dsp:spPr>
        <a:xfrm>
          <a:off x="0" y="1848"/>
          <a:ext cx="3714776" cy="37825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Старик ловил неводом рыбу.</a:t>
          </a:r>
          <a:endParaRPr lang="ru-RU" sz="4800" kern="1200" dirty="0"/>
        </a:p>
      </dsp:txBody>
      <dsp:txXfrm>
        <a:off x="0" y="1848"/>
        <a:ext cx="3714776" cy="3782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23254-F43E-43DA-B4F6-2204B19B83DD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61CDA-AA43-44E1-A16F-87300CC56F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1CDA-AA43-44E1-A16F-87300CC56FA8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EA81-9E74-429E-A2DA-B16C3C5C4271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99CF3-D3D6-4D07-BF40-6208C823D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EA81-9E74-429E-A2DA-B16C3C5C4271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99CF3-D3D6-4D07-BF40-6208C823D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EA81-9E74-429E-A2DA-B16C3C5C4271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99CF3-D3D6-4D07-BF40-6208C823D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EA81-9E74-429E-A2DA-B16C3C5C4271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99CF3-D3D6-4D07-BF40-6208C823D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EA81-9E74-429E-A2DA-B16C3C5C4271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99CF3-D3D6-4D07-BF40-6208C823D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EA81-9E74-429E-A2DA-B16C3C5C4271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99CF3-D3D6-4D07-BF40-6208C823D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EA81-9E74-429E-A2DA-B16C3C5C4271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99CF3-D3D6-4D07-BF40-6208C823D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EA81-9E74-429E-A2DA-B16C3C5C4271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99CF3-D3D6-4D07-BF40-6208C823D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EA81-9E74-429E-A2DA-B16C3C5C4271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99CF3-D3D6-4D07-BF40-6208C823D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EA81-9E74-429E-A2DA-B16C3C5C4271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99CF3-D3D6-4D07-BF40-6208C823D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EA81-9E74-429E-A2DA-B16C3C5C4271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99CF3-D3D6-4D07-BF40-6208C823D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7EA81-9E74-429E-A2DA-B16C3C5C4271}" type="datetimeFigureOut">
              <a:rPr lang="ru-RU" smtClean="0"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99CF3-D3D6-4D07-BF40-6208C823D8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12.jpeg"/><Relationship Id="rId9" Type="http://schemas.microsoft.com/office/2007/relationships/diagramDrawing" Target="../diagrams/drawing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4" Type="http://schemas.openxmlformats.org/officeDocument/2006/relationships/image" Target="../media/image13.jpeg"/><Relationship Id="rId9" Type="http://schemas.microsoft.com/office/2007/relationships/diagramDrawing" Target="../diagrams/drawing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1.xml"/><Relationship Id="rId5" Type="http://schemas.openxmlformats.org/officeDocument/2006/relationships/diagramData" Target="../diagrams/data11.xml"/><Relationship Id="rId4" Type="http://schemas.openxmlformats.org/officeDocument/2006/relationships/image" Target="../media/image14.jpeg"/><Relationship Id="rId9" Type="http://schemas.microsoft.com/office/2007/relationships/diagramDrawing" Target="../diagrams/drawing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1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2.xml"/><Relationship Id="rId5" Type="http://schemas.openxmlformats.org/officeDocument/2006/relationships/diagramData" Target="../diagrams/data12.xml"/><Relationship Id="rId4" Type="http://schemas.openxmlformats.org/officeDocument/2006/relationships/image" Target="../media/image15.jpeg"/><Relationship Id="rId9" Type="http://schemas.microsoft.com/office/2007/relationships/diagramDrawing" Target="../diagrams/drawing1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16.jpeg"/><Relationship Id="rId7" Type="http://schemas.openxmlformats.org/officeDocument/2006/relationships/diagramColors" Target="../diagrams/colors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4.xml"/><Relationship Id="rId11" Type="http://schemas.openxmlformats.org/officeDocument/2006/relationships/image" Target="../media/image19.jpeg"/><Relationship Id="rId5" Type="http://schemas.openxmlformats.org/officeDocument/2006/relationships/diagramLayout" Target="../diagrams/layout14.xml"/><Relationship Id="rId10" Type="http://schemas.openxmlformats.org/officeDocument/2006/relationships/image" Target="../media/image18.jpeg"/><Relationship Id="rId4" Type="http://schemas.openxmlformats.org/officeDocument/2006/relationships/diagramData" Target="../diagrams/data14.xml"/><Relationship Id="rId9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5.jpeg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6.jpeg"/><Relationship Id="rId9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7.jpeg"/><Relationship Id="rId9" Type="http://schemas.microsoft.com/office/2007/relationships/diagramDrawing" Target="../diagrams/drawing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8.jpeg"/><Relationship Id="rId9" Type="http://schemas.microsoft.com/office/2007/relationships/diagramDrawing" Target="../diagrams/drawing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9.jpeg"/><Relationship Id="rId9" Type="http://schemas.microsoft.com/office/2007/relationships/diagramDrawing" Target="../diagrams/drawing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10.jpeg"/><Relationship Id="rId9" Type="http://schemas.microsoft.com/office/2007/relationships/diagramDrawing" Target="../diagrams/drawing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image" Target="../media/image11.jpeg"/><Relationship Id="rId9" Type="http://schemas.microsoft.com/office/2007/relationships/diagramDrawing" Target="../diagrams/drawin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360045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Урок-драматизация по сказкам А. С. Пушкина.</a:t>
            </a:r>
            <a:br>
              <a:rPr lang="ru-RU" sz="5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5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 класс «Б»</a:t>
            </a:r>
            <a:endParaRPr lang="ru-RU" sz="5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143644"/>
            <a:ext cx="9144000" cy="7143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Классный руководитель: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Каратеева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Н.А.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266" name="Picture 2" descr="http://im0-tub-ru.yandex.net/i?id=178685686-39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500438"/>
            <a:ext cx="3143272" cy="2286006"/>
          </a:xfrm>
          <a:prstGeom prst="rect">
            <a:avLst/>
          </a:prstGeom>
          <a:noFill/>
        </p:spPr>
      </p:pic>
      <p:pic>
        <p:nvPicPr>
          <p:cNvPr id="11268" name="Picture 4" descr="http://im0-tub-ru.yandex.net/i?id=453683584-54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3571876"/>
            <a:ext cx="321471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85728"/>
            <a:ext cx="408305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Схема 2"/>
          <p:cNvGraphicFramePr/>
          <p:nvPr/>
        </p:nvGraphicFramePr>
        <p:xfrm>
          <a:off x="357158" y="1785926"/>
          <a:ext cx="3714776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14290"/>
            <a:ext cx="3786214" cy="6173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Схема 2"/>
          <p:cNvGraphicFramePr/>
          <p:nvPr/>
        </p:nvGraphicFramePr>
        <p:xfrm>
          <a:off x="4929190" y="357166"/>
          <a:ext cx="3714776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500042"/>
            <a:ext cx="379730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Схема 2"/>
          <p:cNvGraphicFramePr/>
          <p:nvPr/>
        </p:nvGraphicFramePr>
        <p:xfrm>
          <a:off x="4357686" y="500042"/>
          <a:ext cx="4214842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714620"/>
            <a:ext cx="8286808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Схема 2"/>
          <p:cNvGraphicFramePr/>
          <p:nvPr/>
        </p:nvGraphicFramePr>
        <p:xfrm>
          <a:off x="357158" y="214290"/>
          <a:ext cx="8286808" cy="264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2" y="144462"/>
            <a:ext cx="4070347" cy="628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Схема 2"/>
          <p:cNvGraphicFramePr/>
          <p:nvPr/>
        </p:nvGraphicFramePr>
        <p:xfrm>
          <a:off x="4786314" y="357166"/>
          <a:ext cx="3786214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0"/>
          <a:ext cx="8501122" cy="3500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3929066"/>
            <a:ext cx="2498711" cy="2690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14678" y="3929066"/>
            <a:ext cx="2341583" cy="2690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86512" y="3929066"/>
            <a:ext cx="2122511" cy="274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571744"/>
            <a:ext cx="842968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Схема 4"/>
          <p:cNvGraphicFramePr/>
          <p:nvPr/>
        </p:nvGraphicFramePr>
        <p:xfrm>
          <a:off x="357158" y="285728"/>
          <a:ext cx="8310578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214290"/>
            <a:ext cx="7643866" cy="392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Схема 3"/>
          <p:cNvGraphicFramePr/>
          <p:nvPr/>
        </p:nvGraphicFramePr>
        <p:xfrm>
          <a:off x="571472" y="4071942"/>
          <a:ext cx="8382016" cy="228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714620"/>
            <a:ext cx="8286808" cy="371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Схема 2"/>
          <p:cNvGraphicFramePr/>
          <p:nvPr/>
        </p:nvGraphicFramePr>
        <p:xfrm>
          <a:off x="0" y="214290"/>
          <a:ext cx="8786842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8501122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Схема 2"/>
          <p:cNvGraphicFramePr/>
          <p:nvPr/>
        </p:nvGraphicFramePr>
        <p:xfrm>
          <a:off x="214282" y="3714752"/>
          <a:ext cx="8643998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428868"/>
            <a:ext cx="857256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Схема 2"/>
          <p:cNvGraphicFramePr/>
          <p:nvPr/>
        </p:nvGraphicFramePr>
        <p:xfrm>
          <a:off x="428596" y="0"/>
          <a:ext cx="8072494" cy="2428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57166"/>
            <a:ext cx="4429156" cy="615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Схема 2"/>
          <p:cNvGraphicFramePr/>
          <p:nvPr/>
        </p:nvGraphicFramePr>
        <p:xfrm>
          <a:off x="5286380" y="357166"/>
          <a:ext cx="3357586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214554"/>
            <a:ext cx="7643866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Схема 2"/>
          <p:cNvGraphicFramePr/>
          <p:nvPr/>
        </p:nvGraphicFramePr>
        <p:xfrm>
          <a:off x="357158" y="214290"/>
          <a:ext cx="8429684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2357430"/>
            <a:ext cx="650085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Схема 2"/>
          <p:cNvGraphicFramePr/>
          <p:nvPr/>
        </p:nvGraphicFramePr>
        <p:xfrm>
          <a:off x="214282" y="0"/>
          <a:ext cx="8929718" cy="228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212</Words>
  <Application>Microsoft Office PowerPoint</Application>
  <PresentationFormat>Экран (4:3)</PresentationFormat>
  <Paragraphs>33</Paragraphs>
  <Slides>15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Урок-драматизация по сказкам А. С. Пушкина. 2 класс «Б»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Урок-драматизация по сказкам А. С. Пушкина. 2 класс «Б»</dc:title>
  <dc:creator>Каратеева</dc:creator>
  <cp:lastModifiedBy>Каратеева</cp:lastModifiedBy>
  <cp:revision>22</cp:revision>
  <dcterms:created xsi:type="dcterms:W3CDTF">2012-12-22T06:25:23Z</dcterms:created>
  <dcterms:modified xsi:type="dcterms:W3CDTF">2012-12-22T10:18:06Z</dcterms:modified>
</cp:coreProperties>
</file>