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F8378C-C53E-4178-8527-78FAEF5526EF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50592-C953-419B-9064-2AE336179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EEDDF8-8494-455F-BE93-BD157DF50BF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50592-C953-419B-9064-2AE336179ED9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BC8B3E-2F38-4200-B8B6-670226CC57B0}" type="datetimeFigureOut">
              <a:rPr lang="ru-RU" smtClean="0"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23E95-75A7-4306-9A7E-4AB64C240B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25"/>
            <a:ext cx="7772400" cy="2286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Урок –драматизация по басням Крылова.</a:t>
            </a:r>
            <a:b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8" y="6357938"/>
            <a:ext cx="5357812" cy="500062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Классный руководитель: </a:t>
            </a:r>
            <a:r>
              <a:rPr lang="ru-RU" dirty="0" err="1" smtClean="0">
                <a:solidFill>
                  <a:schemeClr val="tx1"/>
                </a:solidFill>
              </a:rPr>
              <a:t>Каратеева</a:t>
            </a:r>
            <a:r>
              <a:rPr lang="ru-RU" dirty="0" smtClean="0">
                <a:solidFill>
                  <a:schemeClr val="tx1"/>
                </a:solidFill>
              </a:rPr>
              <a:t> Н.А.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3429000"/>
            <a:ext cx="25003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167" y="0"/>
            <a:ext cx="9747266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23</Words>
  <Application>Microsoft Office PowerPoint</Application>
  <PresentationFormat>Экран (4:3)</PresentationFormat>
  <Paragraphs>12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–драматизация по басням Крылова.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–драматизация по басням Крылова. </dc:title>
  <dc:creator>Каратеева</dc:creator>
  <cp:lastModifiedBy>Каратеева</cp:lastModifiedBy>
  <cp:revision>5</cp:revision>
  <dcterms:created xsi:type="dcterms:W3CDTF">2013-04-09T14:31:27Z</dcterms:created>
  <dcterms:modified xsi:type="dcterms:W3CDTF">2013-04-09T14:57:11Z</dcterms:modified>
</cp:coreProperties>
</file>