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3" r:id="rId4"/>
    <p:sldId id="261" r:id="rId5"/>
    <p:sldId id="264" r:id="rId6"/>
    <p:sldId id="262" r:id="rId7"/>
    <p:sldId id="257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E2E56D-A487-442A-A964-FB1A711D536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1B28A4-0332-47B9-9A44-582F58663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Зачем нужна математика?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Мазуров Дима, 1А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Астрономия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Француз </a:t>
            </a:r>
            <a:r>
              <a:rPr lang="ru-RU" dirty="0" err="1" smtClean="0"/>
              <a:t>Леверье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Англичанин Адамс</a:t>
            </a:r>
            <a:endParaRPr lang="ru-RU" dirty="0"/>
          </a:p>
        </p:txBody>
      </p:sp>
      <p:pic>
        <p:nvPicPr>
          <p:cNvPr id="7" name="Содержимое 6" descr="iCA2K1EUB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2741656"/>
            <a:ext cx="3214710" cy="2830484"/>
          </a:xfrm>
        </p:spPr>
      </p:pic>
      <p:pic>
        <p:nvPicPr>
          <p:cNvPr id="8" name="Содержимое 7" descr="iCA9Y8QHM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14942" y="2714620"/>
            <a:ext cx="2714644" cy="27146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Ты настойчив?</a:t>
            </a:r>
            <a:br>
              <a:rPr lang="ru-RU" dirty="0" smtClean="0"/>
            </a:br>
            <a:r>
              <a:rPr lang="ru-RU" dirty="0" smtClean="0"/>
              <a:t>Ты не боишься цифр и вычислений?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dirty="0" smtClean="0"/>
              <a:t>Твой девиз: хочу все знать?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Добро пожаловать в волшебную страну Математики! 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Древнерусский алфавит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err="1" smtClean="0"/>
              <a:t>тилта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0px-Odin-1_Cyrillic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740785"/>
            <a:ext cx="1357322" cy="2126471"/>
          </a:xfrm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8800" dirty="0" smtClean="0"/>
              <a:t>   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Древнерусские цифры</a:t>
            </a:r>
            <a:endParaRPr lang="ru-RU" dirty="0"/>
          </a:p>
        </p:txBody>
      </p:sp>
      <p:pic>
        <p:nvPicPr>
          <p:cNvPr id="4" name="Содержимое 3" descr="457px-Kirilica-cif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97493" y="530225"/>
            <a:ext cx="3195051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1706 год </a:t>
            </a:r>
            <a:endParaRPr lang="ru-RU" sz="6600" dirty="0"/>
          </a:p>
        </p:txBody>
      </p:sp>
      <p:pic>
        <p:nvPicPr>
          <p:cNvPr id="6" name="Содержимое 5" descr="5682-1-kopejka-1706-go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144" y="1028700"/>
            <a:ext cx="3333750" cy="3190875"/>
          </a:xfrm>
        </p:spPr>
      </p:pic>
      <p:pic>
        <p:nvPicPr>
          <p:cNvPr id="7" name="Рисунок 6" descr="Slavic-numerals-17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3571876"/>
            <a:ext cx="1071570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Древний счет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6600" dirty="0" smtClean="0"/>
              <a:t>1, 2</a:t>
            </a:r>
            <a:endParaRPr lang="ru-RU" sz="6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6600" b="0" i="1" dirty="0" smtClean="0"/>
              <a:t>много</a:t>
            </a:r>
            <a:endParaRPr lang="ru-RU" sz="6600" b="0" i="1" dirty="0"/>
          </a:p>
        </p:txBody>
      </p:sp>
      <p:pic>
        <p:nvPicPr>
          <p:cNvPr id="9" name="Содержимое 8" descr="victory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6243" y="2428868"/>
            <a:ext cx="3440514" cy="3429024"/>
          </a:xfrm>
        </p:spPr>
      </p:pic>
      <p:pic>
        <p:nvPicPr>
          <p:cNvPr id="10" name="Содержимое 9" descr="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52963" y="1842939"/>
            <a:ext cx="3930650" cy="2699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75735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Древнейшее изобретение </a:t>
            </a:r>
            <a:r>
              <a:rPr lang="ru-RU" sz="2400" i="1" dirty="0" smtClean="0"/>
              <a:t>водяные часы</a:t>
            </a:r>
            <a:endParaRPr lang="ru-RU" sz="2400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629400" y="4429132"/>
            <a:ext cx="2057400" cy="1590668"/>
          </a:xfrm>
        </p:spPr>
        <p:txBody>
          <a:bodyPr/>
          <a:lstStyle/>
          <a:p>
            <a:r>
              <a:rPr lang="ru-RU" dirty="0" smtClean="0"/>
              <a:t>«Сколько воды утекло с тех пор…"</a:t>
            </a:r>
            <a:endParaRPr lang="ru-RU" dirty="0"/>
          </a:p>
        </p:txBody>
      </p:sp>
      <p:pic>
        <p:nvPicPr>
          <p:cNvPr id="11" name="Рисунок 10" descr="VODCHA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028" b="23028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0061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214422"/>
            <a:ext cx="4572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Размер?</a:t>
            </a:r>
            <a:endParaRPr lang="ru-RU" dirty="0"/>
          </a:p>
        </p:txBody>
      </p:sp>
      <p:pic>
        <p:nvPicPr>
          <p:cNvPr id="8" name="Содержимое 7" descr="msk_b_358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3734" y="530225"/>
            <a:ext cx="5702570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1" y="785794"/>
            <a:ext cx="7858180" cy="52864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Сколько книг в  библиотеке?</a:t>
            </a:r>
            <a:endParaRPr lang="ru-RU" dirty="0"/>
          </a:p>
        </p:txBody>
      </p:sp>
      <p:pic>
        <p:nvPicPr>
          <p:cNvPr id="4" name="Содержимое 3" descr="7098i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000240"/>
            <a:ext cx="5048275" cy="3786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Русские  ученые (19 век)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С.Чаплыгин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Н.Жуковский</a:t>
            </a:r>
            <a:endParaRPr lang="ru-RU" dirty="0"/>
          </a:p>
        </p:txBody>
      </p:sp>
      <p:pic>
        <p:nvPicPr>
          <p:cNvPr id="7" name="Содержимое 6" descr="iCAKYWFT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020888" y="2478087"/>
            <a:ext cx="1104900" cy="1428750"/>
          </a:xfrm>
        </p:spPr>
      </p:pic>
      <p:pic>
        <p:nvPicPr>
          <p:cNvPr id="8" name="Содержимое 7" descr="iCABNYU4T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070600" y="2478087"/>
            <a:ext cx="1095375" cy="1428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Самолет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чертеж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самолет</a:t>
            </a:r>
            <a:endParaRPr lang="ru-RU" dirty="0"/>
          </a:p>
        </p:txBody>
      </p:sp>
      <p:pic>
        <p:nvPicPr>
          <p:cNvPr id="7" name="Содержимое 6" descr="U2-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245927" y="1447800"/>
            <a:ext cx="2654821" cy="3489325"/>
          </a:xfrm>
        </p:spPr>
      </p:pic>
      <p:pic>
        <p:nvPicPr>
          <p:cNvPr id="8" name="Содержимое 7" descr="iCAIHBMXP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94338" y="2478087"/>
            <a:ext cx="2247900" cy="1428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75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Зачем нужна математика?</vt:lpstr>
      <vt:lpstr>Древний счет</vt:lpstr>
      <vt:lpstr>Древнейшее изобретение водяные часы</vt:lpstr>
      <vt:lpstr>Презентация PowerPoint</vt:lpstr>
      <vt:lpstr>Размер?</vt:lpstr>
      <vt:lpstr>Презентация PowerPoint</vt:lpstr>
      <vt:lpstr>Сколько книг в  библиотеке?</vt:lpstr>
      <vt:lpstr>Русские  ученые (19 век)</vt:lpstr>
      <vt:lpstr>Самолет</vt:lpstr>
      <vt:lpstr>Астрономия</vt:lpstr>
      <vt:lpstr>Ты настойчив? Ты не боишься цифр и вычислений?</vt:lpstr>
      <vt:lpstr>Добро пожаловать в волшебную страну Математики!  </vt:lpstr>
      <vt:lpstr>Древнерусский алфавит</vt:lpstr>
      <vt:lpstr>Древнерусские цифры</vt:lpstr>
      <vt:lpstr>1706 год 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математика?</dc:title>
  <dc:creator>1</dc:creator>
  <cp:lastModifiedBy>user</cp:lastModifiedBy>
  <cp:revision>20</cp:revision>
  <dcterms:created xsi:type="dcterms:W3CDTF">2013-02-27T16:34:57Z</dcterms:created>
  <dcterms:modified xsi:type="dcterms:W3CDTF">2013-04-09T08:24:18Z</dcterms:modified>
</cp:coreProperties>
</file>