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68" r:id="rId4"/>
    <p:sldId id="270" r:id="rId5"/>
    <p:sldId id="259" r:id="rId6"/>
    <p:sldId id="260" r:id="rId7"/>
    <p:sldId id="271" r:id="rId8"/>
    <p:sldId id="272" r:id="rId9"/>
    <p:sldId id="261" r:id="rId10"/>
    <p:sldId id="262" r:id="rId11"/>
    <p:sldId id="265" r:id="rId12"/>
    <p:sldId id="266" r:id="rId13"/>
    <p:sldId id="267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0DA7F-6978-465F-9B5E-FD1B4BF0B20C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9E01B-B301-48A8-8FD2-FC9D715F9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E01B-B301-48A8-8FD2-FC9D715F92A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62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9E01B-B301-48A8-8FD2-FC9D715F92A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4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F345E9-C43A-4F75-8902-D960A659D5D4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41DACC-1BAD-44D8-B8AE-0F5CD99B705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Развитие индивидуальности учащихся в процессе воспитания.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Презентацию </a:t>
            </a:r>
            <a:r>
              <a:rPr lang="ru-RU" dirty="0"/>
              <a:t>подготовила</a:t>
            </a:r>
          </a:p>
          <a:p>
            <a:r>
              <a:rPr lang="ru-RU" dirty="0"/>
              <a:t> Гололобова И.И.,</a:t>
            </a:r>
          </a:p>
          <a:p>
            <a:r>
              <a:rPr lang="ru-RU" dirty="0"/>
              <a:t>учитель русского языка и литературы</a:t>
            </a:r>
          </a:p>
          <a:p>
            <a:r>
              <a:rPr lang="ru-RU" dirty="0"/>
              <a:t>г. Каменск – Уральский.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058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Основные направления педагогического обеспечения индивидуальности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Педагогическая поддержка становления индивидуальности;</a:t>
            </a:r>
          </a:p>
          <a:p>
            <a:r>
              <a:rPr lang="ru-RU" sz="2800" dirty="0" smtClean="0"/>
              <a:t>Содействие ребенку в проявлении его индивидуальности;</a:t>
            </a:r>
          </a:p>
          <a:p>
            <a:r>
              <a:rPr lang="ru-RU" sz="2800" dirty="0" smtClean="0"/>
              <a:t>Психолого-педагогическая коррекция индивидуальных особенностей учащихся, помощь в решении проблем ребенка и его семьи.</a:t>
            </a:r>
            <a:endParaRPr lang="ru-RU" sz="28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5301208"/>
            <a:ext cx="19240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3226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Педагогическая поддержка становления индивидуальности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1. Организация воспитательных дел, направленных на апробацию детьми своих возможностей в различных видах деятельности.</a:t>
            </a:r>
          </a:p>
          <a:p>
            <a:r>
              <a:rPr lang="ru-RU" dirty="0" smtClean="0"/>
              <a:t>2. Поддержка социальных инициатив, увлечений и  интересов учащихся.</a:t>
            </a:r>
          </a:p>
          <a:p>
            <a:r>
              <a:rPr lang="ru-RU" dirty="0" smtClean="0"/>
              <a:t>3. Развитие творческих способностей детей.</a:t>
            </a:r>
          </a:p>
          <a:p>
            <a:r>
              <a:rPr lang="ru-RU" dirty="0" smtClean="0"/>
              <a:t>4. Содействие развитию самостоятельных и самоуправленческих начал в ученическом коллективе.</a:t>
            </a:r>
          </a:p>
          <a:p>
            <a:r>
              <a:rPr lang="ru-RU" dirty="0" smtClean="0"/>
              <a:t>5. Проведение цикла тематических классных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часов и занятий по познанию и      самосовершенствованию личности ребенка.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20688"/>
            <a:ext cx="13716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270" y="4941168"/>
            <a:ext cx="17716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9033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Содействие ребенку в проявлении его индивидуальности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1. Организация воспитательных дел, направленных на представление мира интересов учащихся и презентацию их личностных достижений.</a:t>
            </a:r>
          </a:p>
          <a:p>
            <a:r>
              <a:rPr lang="ru-RU" dirty="0" smtClean="0"/>
              <a:t>2. Проведение внеклассных мероприятий состязательного характера (конкурсы, олимпиады, соревнования).</a:t>
            </a:r>
          </a:p>
          <a:p>
            <a:r>
              <a:rPr lang="ru-RU" dirty="0" smtClean="0"/>
              <a:t>3. Организация работы с младшими школьниками, в процессе которой ученики демонстрируют свои способности, знания, умения и навыки.</a:t>
            </a:r>
          </a:p>
          <a:p>
            <a:r>
              <a:rPr lang="ru-RU" dirty="0" smtClean="0"/>
              <a:t>4. Рефлексия (</a:t>
            </a:r>
            <a:r>
              <a:rPr lang="ru-RU" dirty="0" err="1" smtClean="0"/>
              <a:t>саморефлексия</a:t>
            </a:r>
            <a:r>
              <a:rPr lang="ru-RU" dirty="0" smtClean="0"/>
              <a:t>) и учет (</a:t>
            </a:r>
            <a:r>
              <a:rPr lang="ru-RU" dirty="0" err="1" smtClean="0"/>
              <a:t>самоучет</a:t>
            </a:r>
            <a:r>
              <a:rPr lang="ru-RU" dirty="0" smtClean="0"/>
              <a:t>) личностных достижений учащихся и других проявлений их индивидуальности.</a:t>
            </a:r>
          </a:p>
          <a:p>
            <a:r>
              <a:rPr lang="ru-RU" dirty="0" smtClean="0"/>
              <a:t>5. Поощрение учащихся за успехи в различных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видах деятельности.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157192"/>
            <a:ext cx="16859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620688"/>
            <a:ext cx="17716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5348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Психолого-педагогическая коррекция индивидуальных особенностей учащихся, помощь в решении проблем ребенка и его семьи.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Изучение учащихся, выявление трудностей в их жизнедеятельности и развитии, поддержка в решении проблем.</a:t>
            </a:r>
          </a:p>
          <a:p>
            <a:r>
              <a:rPr lang="ru-RU" dirty="0" smtClean="0"/>
              <a:t>2. Забота о создании для детей нормальных жизненных условий в школе и дома.</a:t>
            </a:r>
          </a:p>
          <a:p>
            <a:r>
              <a:rPr lang="ru-RU" dirty="0" smtClean="0"/>
              <a:t>3. Организация мероприятий для формирования социально-правовой компетенции учеников и их родителей.</a:t>
            </a:r>
          </a:p>
          <a:p>
            <a:r>
              <a:rPr lang="ru-RU" dirty="0" smtClean="0"/>
              <a:t>4. Привлечение специалистов школы (социального педагога, психолога) и других учреждений и организаций для работы по коррекции индивидуальных особенностей детей и оказанию помощи в решении проблем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136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Р</a:t>
            </a:r>
            <a:r>
              <a:rPr lang="ru-RU" sz="3200" dirty="0" smtClean="0"/>
              <a:t>азвитие индивидуальности проходит 3 этапа: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«Я и мир вокруг» (</a:t>
            </a:r>
            <a:r>
              <a:rPr lang="ru-RU" dirty="0" err="1" smtClean="0"/>
              <a:t>самооткрытие</a:t>
            </a:r>
            <a:r>
              <a:rPr lang="ru-RU" dirty="0" smtClean="0"/>
              <a:t> и </a:t>
            </a:r>
            <a:r>
              <a:rPr lang="ru-RU" dirty="0" err="1" smtClean="0"/>
              <a:t>самоузнавание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2. «Я и мой внутренний мир» (самопознание, рефлексия, апробация разных сфер проявления);</a:t>
            </a:r>
          </a:p>
          <a:p>
            <a:r>
              <a:rPr lang="ru-RU" dirty="0" smtClean="0"/>
              <a:t>3. «Я в мире» (</a:t>
            </a:r>
            <a:r>
              <a:rPr lang="ru-RU" dirty="0" err="1" smtClean="0"/>
              <a:t>самопроектирование</a:t>
            </a:r>
            <a:r>
              <a:rPr lang="ru-RU" dirty="0" smtClean="0"/>
              <a:t>, самоопределение).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869160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0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Блонский</a:t>
            </a:r>
            <a:r>
              <a:rPr lang="ru-RU" sz="2800" dirty="0" smtClean="0"/>
              <a:t> Павел Петрович – психолог и педагог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906888" cy="4389120"/>
          </a:xfrm>
        </p:spPr>
        <p:txBody>
          <a:bodyPr/>
          <a:lstStyle/>
          <a:p>
            <a:r>
              <a:rPr lang="ru-RU" sz="2400" dirty="0" smtClean="0"/>
              <a:t>«Хороший учитель отличается от плохого тем, что он умеет видеть индивидуальные особенности детей; для хорошего учителя все ученики разные, а для плохого – одинаковые».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594" y="3861048"/>
            <a:ext cx="3611015" cy="261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780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5122912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Задача школы – обеспечить развитие личности каждого ученика, создав необходимые для этого условия.</a:t>
            </a:r>
          </a:p>
          <a:p>
            <a:r>
              <a:rPr lang="ru-RU" dirty="0" smtClean="0"/>
              <a:t>Целью воспитания является личность разносторонне и гармонично развитая, личность самостоятельная, деятельная, занимающаяся самообразованием и самовоспитанием.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92696"/>
            <a:ext cx="11334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372" y="2492896"/>
            <a:ext cx="3575463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854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Личность –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человек </a:t>
            </a:r>
            <a:r>
              <a:rPr lang="ru-RU" sz="2400" dirty="0"/>
              <a:t>в его социальных связях и отношениях;  </a:t>
            </a:r>
            <a:r>
              <a:rPr lang="ru-RU" sz="2400" dirty="0" smtClean="0"/>
              <a:t>  </a:t>
            </a:r>
          </a:p>
          <a:p>
            <a:r>
              <a:rPr lang="ru-RU" sz="2400" dirty="0" smtClean="0"/>
              <a:t>субъект </a:t>
            </a:r>
            <a:r>
              <a:rPr lang="ru-RU" sz="2400" dirty="0"/>
              <a:t>творчества во всех его формах, рефлексии принятия решений, деятельности, воспроизводящей культуру, всю систему человеческих отношений, саму человеческую деятельность, самое себя; </a:t>
            </a:r>
            <a:endParaRPr lang="ru-RU" sz="2400" dirty="0" smtClean="0"/>
          </a:p>
          <a:p>
            <a:r>
              <a:rPr lang="ru-RU" sz="2400" dirty="0" smtClean="0"/>
              <a:t>человек </a:t>
            </a:r>
            <a:r>
              <a:rPr lang="ru-RU" sz="2400" dirty="0"/>
              <a:t>как представитель общества, определяющий свободно и ответственно свою позицию среди других.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55232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001840"/>
            <a:ext cx="21336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80423"/>
            <a:ext cx="15049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514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Индивидуальный подход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как принцип педагогической деятельности, включает положения личностного и дифференцированного подходов, но не сводится к ним. </a:t>
            </a:r>
            <a:endParaRPr lang="ru-RU" dirty="0" smtClean="0"/>
          </a:p>
          <a:p>
            <a:r>
              <a:rPr lang="ru-RU" dirty="0" smtClean="0"/>
              <a:t>Индивидуальный </a:t>
            </a:r>
            <a:r>
              <a:rPr lang="ru-RU" dirty="0"/>
              <a:t>подход в воспитании предполагает организацию педагогических воздействий  с учётом особенностей и уровня воспитанности ребёнка, а так же условий его жизнедеятельности.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603618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Индивидуальность –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совокупность психических свойств, особенностей и опыта каждого человека, отличающих его от других; </a:t>
            </a:r>
          </a:p>
          <a:p>
            <a:r>
              <a:rPr lang="ru-RU" sz="2000" dirty="0" smtClean="0"/>
              <a:t>своеобразие психики личности индивида, ее неповторимость; </a:t>
            </a:r>
          </a:p>
          <a:p>
            <a:r>
              <a:rPr lang="ru-RU" sz="2000" dirty="0" smtClean="0"/>
              <a:t>неповторимое своеобразие человеческой личности, высшая ступень развития ее способности воссоздавать и совершенствовать общечеловеческие ценности; </a:t>
            </a:r>
          </a:p>
          <a:p>
            <a:r>
              <a:rPr lang="ru-RU" sz="2000" dirty="0" smtClean="0"/>
              <a:t>человек как уникальная, самобытная личность, реализующая себя в творческой деятельности.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981002"/>
            <a:ext cx="2286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020836"/>
            <a:ext cx="12287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020836"/>
            <a:ext cx="14478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049785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774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Психолог Ананьев Б.Г. писал: </a:t>
            </a:r>
          </a:p>
          <a:p>
            <a:endParaRPr lang="ru-RU" dirty="0" smtClean="0"/>
          </a:p>
          <a:p>
            <a:r>
              <a:rPr lang="ru-RU" dirty="0" smtClean="0"/>
              <a:t>«Если личность – «вершина» всей структуры человеческих свойств, то индивидуальность – это «глубина» личности и субъекта деятельности».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521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Индивидуализация -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деятельность взрослого (педагога) и самого учащегося по поддержке и развитию  этого единичного, своеобразного, того, что заложено в данном индивиде от природы и что он приобрёл в индивидуальном опыте.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864116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873352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873352"/>
            <a:ext cx="25146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80728"/>
            <a:ext cx="19145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3730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Цель </a:t>
            </a:r>
            <a:r>
              <a:rPr lang="ru-RU" sz="3200" dirty="0" smtClean="0"/>
              <a:t>индивидуализации: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одновременное </a:t>
            </a:r>
            <a:r>
              <a:rPr lang="ru-RU" dirty="0"/>
              <a:t>сохранение и дальнейшее развитие индивидуальности ребёнка, воспитание такого человека, который представлял бы собой неповторимую личность. </a:t>
            </a:r>
            <a:endParaRPr lang="ru-RU" dirty="0" smtClean="0"/>
          </a:p>
          <a:p>
            <a:r>
              <a:rPr lang="ru-RU" dirty="0" smtClean="0"/>
              <a:t>Формирование </a:t>
            </a:r>
            <a:r>
              <a:rPr lang="ru-RU" dirty="0"/>
              <a:t>индивидуальности предполагает, чтобы учитель признавал право ребёнка «быть самим собой».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593" y="5011589"/>
            <a:ext cx="21621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09" y="5013176"/>
            <a:ext cx="233521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237" y="5013176"/>
            <a:ext cx="213360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783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«Кто я?», </a:t>
            </a:r>
          </a:p>
          <a:p>
            <a:r>
              <a:rPr lang="ru-RU" dirty="0" smtClean="0"/>
              <a:t>«Что я собой представляю?», </a:t>
            </a:r>
          </a:p>
          <a:p>
            <a:r>
              <a:rPr lang="ru-RU" dirty="0" smtClean="0"/>
              <a:t>«Что есть мое в этом мире?», </a:t>
            </a:r>
          </a:p>
          <a:p>
            <a:r>
              <a:rPr lang="ru-RU" dirty="0" smtClean="0"/>
              <a:t>«Кто я есть сам по себе, а не только в глазах других?».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000250"/>
            <a:ext cx="19526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69160"/>
            <a:ext cx="21145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894343"/>
            <a:ext cx="21431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951" y="4894343"/>
            <a:ext cx="19050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358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459</TotalTime>
  <Words>715</Words>
  <Application>Microsoft Office PowerPoint</Application>
  <PresentationFormat>Экран (4:3)</PresentationFormat>
  <Paragraphs>66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Развитие индивидуальности учащихся в процессе воспитания.</vt:lpstr>
      <vt:lpstr>Презентация PowerPoint</vt:lpstr>
      <vt:lpstr>Личность – </vt:lpstr>
      <vt:lpstr>Индивидуальный подход</vt:lpstr>
      <vt:lpstr>Индивидуальность – </vt:lpstr>
      <vt:lpstr>Презентация PowerPoint</vt:lpstr>
      <vt:lpstr>Индивидуализация -</vt:lpstr>
      <vt:lpstr>Цель индивидуализации:</vt:lpstr>
      <vt:lpstr>Презентация PowerPoint</vt:lpstr>
      <vt:lpstr>Основные направления педагогического обеспечения индивидуальности</vt:lpstr>
      <vt:lpstr>Педагогическая поддержка становления индивидуальности</vt:lpstr>
      <vt:lpstr>Содействие ребенку в проявлении его индивидуальности</vt:lpstr>
      <vt:lpstr>Психолого-педагогическая коррекция индивидуальных особенностей учащихся, помощь в решении проблем ребенка и его семьи.</vt:lpstr>
      <vt:lpstr>Развитие индивидуальности проходит 3 этапа:</vt:lpstr>
      <vt:lpstr>Блонский Павел Петрович – психолог и педагог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индивидуальности учащихся в процессе воспитания.</dc:title>
  <dc:creator>Влад</dc:creator>
  <cp:lastModifiedBy>Влад</cp:lastModifiedBy>
  <cp:revision>14</cp:revision>
  <dcterms:created xsi:type="dcterms:W3CDTF">2012-10-30T14:41:12Z</dcterms:created>
  <dcterms:modified xsi:type="dcterms:W3CDTF">2013-04-10T10:01:46Z</dcterms:modified>
</cp:coreProperties>
</file>