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85786" y="357166"/>
            <a:ext cx="7429500" cy="55086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8800" i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Спортивный лагерь </a:t>
            </a:r>
          </a:p>
          <a:p>
            <a:pPr algn="ctr">
              <a:defRPr/>
            </a:pPr>
            <a:r>
              <a:rPr lang="ru-RU" sz="8800" i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«Юный олимпиец»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857232"/>
            <a:ext cx="8735084" cy="453585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ru-RU" sz="6600" b="1" cap="all" dirty="0">
                <a:ln w="9000" cmpd="sng">
                  <a:solidFill>
                    <a:srgbClr val="F9B639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prstClr val="white"/>
                </a:soli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Летний </a:t>
            </a:r>
          </a:p>
          <a:p>
            <a:pPr algn="ctr">
              <a:lnSpc>
                <a:spcPct val="150000"/>
              </a:lnSpc>
              <a:defRPr/>
            </a:pPr>
            <a:r>
              <a:rPr lang="ru-RU" sz="6600" b="1" cap="all" dirty="0">
                <a:ln w="9000" cmpd="sng">
                  <a:solidFill>
                    <a:srgbClr val="F9B639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prstClr val="white"/>
                </a:soli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оздоровительный </a:t>
            </a:r>
          </a:p>
          <a:p>
            <a:pPr algn="ctr">
              <a:lnSpc>
                <a:spcPct val="150000"/>
              </a:lnSpc>
              <a:defRPr/>
            </a:pPr>
            <a:r>
              <a:rPr lang="ru-RU" sz="6600" b="1" cap="all" dirty="0">
                <a:ln w="9000" cmpd="sng">
                  <a:solidFill>
                    <a:srgbClr val="F9B639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prstClr val="white"/>
                </a:soli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лагерь </a:t>
            </a: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C:\Documents and Settings\Admin\Мои документы\оздоровилка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00232" y="214290"/>
            <a:ext cx="4942607" cy="6357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88" y="1071563"/>
            <a:ext cx="7000875" cy="4524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7200" i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Малые олимпийские игры </a:t>
            </a:r>
          </a:p>
          <a:p>
            <a:pPr algn="ctr">
              <a:defRPr/>
            </a:pPr>
            <a:r>
              <a:rPr lang="ru-RU" sz="7200" i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в с.Новинка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Экран (4:3)</PresentationFormat>
  <Paragraphs>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</cp:revision>
  <dcterms:created xsi:type="dcterms:W3CDTF">2013-04-10T13:41:17Z</dcterms:created>
  <dcterms:modified xsi:type="dcterms:W3CDTF">2013-04-10T13:41:37Z</dcterms:modified>
</cp:coreProperties>
</file>