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20C55-4E89-4394-B0F2-688C550F909C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10.04.2013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9AFE2E-D865-4F49-8B39-46DAE97AF6C9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20C55-4E89-4394-B0F2-688C550F909C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10.04.2013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9AFE2E-D865-4F49-8B39-46DAE97AF6C9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20C55-4E89-4394-B0F2-688C550F909C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10.04.2013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9AFE2E-D865-4F49-8B39-46DAE97AF6C9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20C55-4E89-4394-B0F2-688C550F909C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10.04.2013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9AFE2E-D865-4F49-8B39-46DAE97AF6C9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20C55-4E89-4394-B0F2-688C550F909C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10.04.2013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489AFE2E-D865-4F49-8B39-46DAE97AF6C9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20C55-4E89-4394-B0F2-688C550F909C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10.04.2013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9AFE2E-D865-4F49-8B39-46DAE97AF6C9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20C55-4E89-4394-B0F2-688C550F909C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10.04.2013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9AFE2E-D865-4F49-8B39-46DAE97AF6C9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20C55-4E89-4394-B0F2-688C550F909C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10.04.2013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9AFE2E-D865-4F49-8B39-46DAE97AF6C9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20C55-4E89-4394-B0F2-688C550F909C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10.04.2013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9AFE2E-D865-4F49-8B39-46DAE97AF6C9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20C55-4E89-4394-B0F2-688C550F909C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10.04.2013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9AFE2E-D865-4F49-8B39-46DAE97AF6C9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20C55-4E89-4394-B0F2-688C550F909C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10.04.2013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9AFE2E-D865-4F49-8B39-46DAE97AF6C9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4FD20C55-4E89-4394-B0F2-688C550F909C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10.04.2013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489AFE2E-D865-4F49-8B39-46DAE97AF6C9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med"/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28596" y="5857892"/>
            <a:ext cx="792961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>
                <a:solidFill>
                  <a:prstClr val="white"/>
                </a:solidFill>
              </a:rPr>
              <a:t>Праздник «Наурыз»</a:t>
            </a:r>
            <a:endParaRPr lang="ru-RU" sz="4000" b="1" dirty="0">
              <a:solidFill>
                <a:prstClr val="white"/>
              </a:solidFill>
            </a:endParaRPr>
          </a:p>
        </p:txBody>
      </p:sp>
      <p:pic>
        <p:nvPicPr>
          <p:cNvPr id="8194" name="Picture 2" descr="C:\Documents and Settings\Admin\Мои документы\фото\Наурыз\Изображение 33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857224" y="285728"/>
            <a:ext cx="7421586" cy="556619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Documents and Settings\Admin\Мои документы\фото\Наурыз\Изображение 34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23812" y="0"/>
            <a:ext cx="9143998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Documents and Settings\Admin\Мои документы\фото\Наурыз\Изображение 358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" y="1"/>
            <a:ext cx="9143999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57158" y="928670"/>
            <a:ext cx="8237000" cy="415498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8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Вечер </a:t>
            </a:r>
          </a:p>
          <a:p>
            <a:pPr algn="ctr"/>
            <a:r>
              <a:rPr lang="ru-RU" sz="88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«Встреча </a:t>
            </a:r>
          </a:p>
          <a:p>
            <a:pPr algn="ctr"/>
            <a:r>
              <a:rPr lang="ru-RU" sz="88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трех поколений»</a:t>
            </a:r>
            <a:endParaRPr lang="ru-RU" sz="8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>
    <p:wheel spokes="2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2" descr="C:\Documents and Settings\Admin\Мои документы\фото\вечер встречи поколений\Изображение 171.jpg"/>
          <p:cNvPicPr>
            <a:picLocks noChangeAspect="1" noChangeArrowheads="1"/>
          </p:cNvPicPr>
          <p:nvPr/>
        </p:nvPicPr>
        <p:blipFill>
          <a:blip r:embed="rId2" cstate="email">
            <a:lum bright="34000"/>
          </a:blip>
          <a:srcRect/>
          <a:stretch>
            <a:fillRect/>
          </a:stretch>
        </p:blipFill>
        <p:spPr bwMode="auto">
          <a:xfrm>
            <a:off x="428596" y="357166"/>
            <a:ext cx="8128000" cy="60960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heel spokes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</Words>
  <Application>Microsoft Office PowerPoint</Application>
  <PresentationFormat>Экран (4:3)</PresentationFormat>
  <Paragraphs>4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Апекс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1</cp:revision>
  <dcterms:created xsi:type="dcterms:W3CDTF">2013-04-10T13:43:09Z</dcterms:created>
  <dcterms:modified xsi:type="dcterms:W3CDTF">2013-04-10T13:43:28Z</dcterms:modified>
</cp:coreProperties>
</file>