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2" r:id="rId3"/>
    <p:sldId id="263" r:id="rId4"/>
    <p:sldId id="261" r:id="rId5"/>
    <p:sldId id="25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7CF00-F7E2-437F-B589-EB95EBED981D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30C997-5BE3-44E8-962B-323C373BE8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173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0C997-5BE3-44E8-962B-323C373BE81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043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0C997-5BE3-44E8-962B-323C373BE81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388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0C997-5BE3-44E8-962B-323C373BE81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917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DB4E9-A327-4707-B834-374557025FA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F1DA-F85F-40A1-81FD-580EC5B9A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323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DB4E9-A327-4707-B834-374557025FA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F1DA-F85F-40A1-81FD-580EC5B9A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509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DB4E9-A327-4707-B834-374557025FA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F1DA-F85F-40A1-81FD-580EC5B9A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387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DB4E9-A327-4707-B834-374557025FA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F1DA-F85F-40A1-81FD-580EC5B9A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023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DB4E9-A327-4707-B834-374557025FA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F1DA-F85F-40A1-81FD-580EC5B9A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660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DB4E9-A327-4707-B834-374557025FA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F1DA-F85F-40A1-81FD-580EC5B9A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080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DB4E9-A327-4707-B834-374557025FA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F1DA-F85F-40A1-81FD-580EC5B9A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298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DB4E9-A327-4707-B834-374557025FA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F1DA-F85F-40A1-81FD-580EC5B9A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128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DB4E9-A327-4707-B834-374557025FA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F1DA-F85F-40A1-81FD-580EC5B9A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85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DB4E9-A327-4707-B834-374557025FA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F1DA-F85F-40A1-81FD-580EC5B9A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629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DB4E9-A327-4707-B834-374557025FA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5F1DA-F85F-40A1-81FD-580EC5B9A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12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DB4E9-A327-4707-B834-374557025FA0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5F1DA-F85F-40A1-81FD-580EC5B9A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088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2" Type="http://schemas.openxmlformats.org/officeDocument/2006/relationships/notesSlide" Target="../notesSlides/notesSlide1.xml"/><Relationship Id="rId16" Type="http://schemas.microsoft.com/office/2007/relationships/hdphoto" Target="../media/hdphoto7.wdp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microsoft.com/office/2007/relationships/hdphoto" Target="../media/hdphoto6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12" Type="http://schemas.microsoft.com/office/2007/relationships/hdphoto" Target="../media/hdphoto11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8.wdp"/><Relationship Id="rId11" Type="http://schemas.openxmlformats.org/officeDocument/2006/relationships/image" Target="../media/image12.png"/><Relationship Id="rId5" Type="http://schemas.openxmlformats.org/officeDocument/2006/relationships/image" Target="../media/image9.png"/><Relationship Id="rId10" Type="http://schemas.microsoft.com/office/2007/relationships/hdphoto" Target="../media/hdphoto10.wdp"/><Relationship Id="rId4" Type="http://schemas.microsoft.com/office/2007/relationships/hdphoto" Target="../media/hdphoto1.wdp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2830" y="0"/>
            <a:ext cx="11914495" cy="5718412"/>
          </a:xfrm>
        </p:spPr>
        <p:txBody>
          <a:bodyPr>
            <a:prstTxWarp prst="textWave2">
              <a:avLst/>
            </a:prstTxWarp>
            <a:normAutofit/>
          </a:bodyPr>
          <a:lstStyle/>
          <a:p>
            <a:r>
              <a:rPr lang="ru-RU" sz="88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sz="88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en-US" sz="138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</a:rPr>
              <a:t>“</a:t>
            </a:r>
            <a:r>
              <a:rPr lang="ru-RU" sz="138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</a:rPr>
              <a:t>Алые паруса</a:t>
            </a:r>
            <a:r>
              <a:rPr lang="en-US" sz="138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</a:rPr>
              <a:t>”</a:t>
            </a:r>
            <a:r>
              <a:rPr lang="ru-RU" sz="138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sz="138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sz="138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</a:rPr>
              <a:t>Александр Грин</a:t>
            </a:r>
            <a:endParaRPr lang="ru-RU" sz="13800" b="1" dirty="0">
              <a:ln w="6600">
                <a:solidFill>
                  <a:srgbClr val="FF0000"/>
                </a:solidFill>
                <a:prstDash val="solid"/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359856"/>
            <a:ext cx="12192000" cy="498143"/>
          </a:xfrm>
        </p:spPr>
        <p:txBody>
          <a:bodyPr/>
          <a:lstStyle/>
          <a:p>
            <a:r>
              <a:rPr lang="ru-RU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</a:rPr>
              <a:t>Работу выполнила ученица 6 класса Асмаковская Ксения.</a:t>
            </a:r>
            <a:endParaRPr lang="ru-RU" b="1" dirty="0">
              <a:ln w="6600">
                <a:solidFill>
                  <a:srgbClr val="FF0000"/>
                </a:solidFill>
                <a:prstDash val="solid"/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217972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" tmFilter="0, 0; 0.125,0.2665; 0.25,0.4; 0.375,0.465; 0.5,0.5;  0.625,0.535; 0.75,0.6; 0.875,0.7335; 1,1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" tmFilter="0, 0; 0.125,0.2665; 0.25,0.4; 0.375,0.465; 0.5,0.5;  0.625,0.535; 0.75,0.6; 0.875,0.7335; 1,1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" tmFilter="0, 0; 0.125,0.2665; 0.25,0.4; 0.375,0.465; 0.5,0.5;  0.625,0.535; 0.75,0.6; 0.875,0.7335; 1,1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" decel="50000">
                                          <p:stCondLst>
                                            <p:cond delay="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" decel="50000">
                                          <p:stCondLst>
                                            <p:cond delay="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" decel="50000">
                                          <p:stCondLst>
                                            <p:cond delay="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" decel="50000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204159" y="6810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59479" y="6810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480759" y="6886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825439" y="6810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170119" y="6886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514799" y="6810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04159" y="11839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04159" y="168686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204159" y="21897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238199" y="21897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893519" y="21897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548839" y="21897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548839" y="36833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548839" y="31803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548839" y="26927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230579" y="36833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238199" y="31803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238199" y="26850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976839" y="36833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624539" y="36985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272239" y="36985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927559" y="36985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575259" y="36985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36759" y="36833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0136079" y="271556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9480759" y="27231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8825439" y="27079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8170119" y="27079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7514799" y="31956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859479" y="31956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204159" y="31880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499559" y="36985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514799" y="26927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499559" y="420146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8154879" y="420146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8810199" y="42167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9465519" y="42167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10776159" y="42319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10120839" y="42243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11416239" y="423956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8810199" y="572546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8810199" y="47196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8810199" y="52225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8825439" y="37137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1647399" y="17021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1647399" y="22050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647399" y="26927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1639779" y="31956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1624539" y="420146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1624539" y="47043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1655019" y="11991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80976" y="244897"/>
            <a:ext cx="30168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87605" y="753697"/>
            <a:ext cx="30168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2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51630" y="1753657"/>
            <a:ext cx="30168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3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15016" y="1761277"/>
            <a:ext cx="30168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4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02919" y="2256577"/>
            <a:ext cx="30168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5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37246" y="691622"/>
            <a:ext cx="30168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6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593" y="3732657"/>
            <a:ext cx="30168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7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12345" y="3281754"/>
            <a:ext cx="30168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8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651176" y="2280508"/>
            <a:ext cx="30168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9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991990" y="4249962"/>
            <a:ext cx="41870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11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948964" y="3275219"/>
            <a:ext cx="41870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12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76" name="Рисунок 7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0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6440" y="4367624"/>
            <a:ext cx="1905560" cy="2477229"/>
          </a:xfrm>
          <a:prstGeom prst="rect">
            <a:avLst/>
          </a:prstGeom>
        </p:spPr>
      </p:pic>
      <p:pic>
        <p:nvPicPr>
          <p:cNvPr id="78" name="Рисунок 77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32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658"/>
          <a:stretch/>
        </p:blipFill>
        <p:spPr>
          <a:xfrm>
            <a:off x="4182571" y="4174508"/>
            <a:ext cx="3043452" cy="2694517"/>
          </a:xfrm>
          <a:prstGeom prst="rect">
            <a:avLst/>
          </a:prstGeom>
        </p:spPr>
      </p:pic>
      <p:pic>
        <p:nvPicPr>
          <p:cNvPr id="79" name="Рисунок 78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975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35946" y="1265591"/>
            <a:ext cx="1836597" cy="2351303"/>
          </a:xfrm>
          <a:prstGeom prst="rect">
            <a:avLst/>
          </a:prstGeom>
        </p:spPr>
      </p:pic>
      <p:pic>
        <p:nvPicPr>
          <p:cNvPr id="80" name="Рисунок 79"/>
          <p:cNvPicPr>
            <a:picLocks noChangeAspect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1794" r="979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719"/>
          <a:stretch/>
        </p:blipFill>
        <p:spPr>
          <a:xfrm flipH="1">
            <a:off x="9046246" y="408182"/>
            <a:ext cx="2480387" cy="2330265"/>
          </a:xfrm>
          <a:prstGeom prst="rect">
            <a:avLst/>
          </a:prstGeom>
        </p:spPr>
      </p:pic>
      <p:pic>
        <p:nvPicPr>
          <p:cNvPr id="77" name="Рисунок 76"/>
          <p:cNvPicPr>
            <a:picLocks noChangeAspect="1"/>
          </p:cNvPicPr>
          <p:nvPr/>
        </p:nvPicPr>
        <p:blipFill rotWithShape="1"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>
                        <a14:backgroundMark x1="9719" y1="6437" x2="17391" y2="230"/>
                        <a14:backgroundMark x1="12788" y1="3448" x2="0" y2="18851"/>
                        <a14:backgroundMark x1="0" y1="58851" x2="5115" y2="61379"/>
                        <a14:backgroundMark x1="4859" y1="61149" x2="0" y2="69195"/>
                        <a14:backgroundMark x1="767" y1="41839" x2="512" y2="1011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648" b="-716"/>
          <a:stretch/>
        </p:blipFill>
        <p:spPr>
          <a:xfrm>
            <a:off x="2302719" y="1574399"/>
            <a:ext cx="1912526" cy="2139384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 rotWithShape="1"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6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518" y="4899193"/>
            <a:ext cx="2123962" cy="1958807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4830" r="9659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1789" y="2707191"/>
            <a:ext cx="1930485" cy="1494272"/>
          </a:xfrm>
          <a:prstGeom prst="rect">
            <a:avLst/>
          </a:prstGeom>
        </p:spPr>
      </p:pic>
      <p:sp>
        <p:nvSpPr>
          <p:cNvPr id="84" name="TextBox 83"/>
          <p:cNvSpPr txBox="1"/>
          <p:nvPr/>
        </p:nvSpPr>
        <p:spPr>
          <a:xfrm>
            <a:off x="6999324" y="2738447"/>
            <a:ext cx="41870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10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060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5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5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1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7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3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9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5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1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7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5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7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3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7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9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9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1" presetID="3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3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9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0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2250"/>
                            </p:stCondLst>
                            <p:childTnLst>
                              <p:par>
                                <p:cTn id="38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2750"/>
                            </p:stCondLst>
                            <p:childTnLst>
                              <p:par>
                                <p:cTn id="39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3250"/>
                            </p:stCondLst>
                            <p:childTnLst>
                              <p:par>
                                <p:cTn id="39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1" fill="hold">
                            <p:stCondLst>
                              <p:cond delay="3750"/>
                            </p:stCondLst>
                            <p:childTnLst>
                              <p:par>
                                <p:cTn id="40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4250"/>
                            </p:stCondLst>
                            <p:childTnLst>
                              <p:par>
                                <p:cTn id="40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3" fill="hold">
                            <p:stCondLst>
                              <p:cond delay="4750"/>
                            </p:stCondLst>
                            <p:childTnLst>
                              <p:par>
                                <p:cTn id="4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5250"/>
                            </p:stCondLst>
                            <p:childTnLst>
                              <p:par>
                                <p:cTn id="4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8" grpId="1" animBg="1"/>
      <p:bldP spid="9" grpId="1" animBg="1"/>
      <p:bldP spid="10" grpId="1" animBg="1"/>
      <p:bldP spid="11" grpId="1" animBg="1"/>
      <p:bldP spid="12" grpId="1" animBg="1"/>
      <p:bldP spid="13" grpId="1" animBg="1"/>
      <p:bldP spid="14" grpId="1" animBg="1"/>
      <p:bldP spid="15" grpId="1" animBg="1"/>
      <p:bldP spid="16" grpId="1" animBg="1"/>
      <p:bldP spid="17" grpId="1" animBg="1"/>
      <p:bldP spid="18" grpId="1" animBg="1"/>
      <p:bldP spid="19" grpId="1" animBg="1"/>
      <p:bldP spid="20" grpId="1" animBg="1"/>
      <p:bldP spid="21" grpId="1" animBg="1"/>
      <p:bldP spid="22" grpId="1" animBg="1"/>
      <p:bldP spid="23" grpId="1" animBg="1"/>
      <p:bldP spid="24" grpId="1" animBg="1"/>
      <p:bldP spid="26" grpId="1" animBg="1"/>
      <p:bldP spid="27" grpId="1" animBg="1"/>
      <p:bldP spid="28" grpId="1" animBg="1"/>
      <p:bldP spid="29" grpId="1" animBg="1"/>
      <p:bldP spid="30" grpId="1" animBg="1"/>
      <p:bldP spid="31" grpId="1" animBg="1"/>
      <p:bldP spid="32" grpId="1" animBg="1"/>
      <p:bldP spid="33" grpId="1" animBg="1"/>
      <p:bldP spid="34" grpId="1" animBg="1"/>
      <p:bldP spid="35" grpId="1" animBg="1"/>
      <p:bldP spid="36" grpId="1" animBg="1"/>
      <p:bldP spid="37" grpId="1" animBg="1"/>
      <p:bldP spid="38" grpId="1" animBg="1"/>
      <p:bldP spid="39" grpId="1" animBg="1"/>
      <p:bldP spid="40" grpId="1" animBg="1"/>
      <p:bldP spid="41" grpId="1" animBg="1"/>
      <p:bldP spid="42" grpId="1" animBg="1"/>
      <p:bldP spid="43" grpId="1" animBg="1"/>
      <p:bldP spid="45" grpId="1" animBg="1"/>
      <p:bldP spid="46" grpId="1" animBg="1"/>
      <p:bldP spid="47" grpId="1" animBg="1"/>
      <p:bldP spid="49" grpId="1" animBg="1"/>
      <p:bldP spid="50" grpId="1" animBg="1"/>
      <p:bldP spid="51" grpId="1" animBg="1"/>
      <p:bldP spid="52" grpId="1" animBg="1"/>
      <p:bldP spid="53" grpId="1" animBg="1"/>
      <p:bldP spid="66" grpId="1" animBg="1"/>
      <p:bldP spid="67" grpId="1" animBg="1"/>
      <p:bldP spid="68" grpId="1" animBg="1"/>
      <p:bldP spid="69" grpId="1" animBg="1"/>
      <p:bldP spid="71" grpId="1" animBg="1"/>
      <p:bldP spid="72" grpId="1" animBg="1"/>
      <p:bldP spid="74" grpId="1" animBg="1"/>
      <p:bldP spid="2" grpId="0" animBg="1"/>
      <p:bldP spid="3" grpId="0" animBg="1"/>
      <p:bldP spid="4" grpId="0" animBg="1"/>
      <p:bldP spid="5" grpId="0" animBg="1"/>
      <p:bldP spid="7" grpId="0" animBg="1"/>
      <p:bldP spid="25" grpId="0" animBg="1"/>
      <p:bldP spid="44" grpId="0" animBg="1"/>
      <p:bldP spid="48" grpId="0" animBg="1"/>
      <p:bldP spid="58" grpId="0" animBg="1"/>
      <p:bldP spid="59" grpId="0" animBg="1"/>
      <p:bldP spid="70" grpId="0" animBg="1"/>
      <p:bldP spid="8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Объект 77"/>
          <p:cNvSpPr>
            <a:spLocks noGrp="1"/>
          </p:cNvSpPr>
          <p:nvPr>
            <p:ph sz="half" idx="2"/>
          </p:nvPr>
        </p:nvSpPr>
        <p:spPr>
          <a:xfrm>
            <a:off x="-1" y="0"/>
            <a:ext cx="12192001" cy="68580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2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 паруса?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Имя главной героини?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рассказал Ассоль про её судьбу?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романа?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 на корабле с алыми парусами?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ожидании музыкантов Артур отправился потолковать с…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Отец Ассоль?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называется порт,  в котором Грей купил корабль </a:t>
            </a:r>
            <a:r>
              <a:rPr lang="en-US" sz="32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32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Секрет</a:t>
            </a:r>
            <a:r>
              <a:rPr lang="en-US" sz="32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ru-RU" sz="32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звали мать Ассоль?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Кем был отец Ассоль?</a:t>
            </a:r>
            <a:endParaRPr lang="ru-RU" sz="3200" b="1" dirty="0">
              <a:ln w="6600">
                <a:solidFill>
                  <a:srgbClr val="FF0000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AutoNum type="arabicPeriod"/>
            </a:pPr>
            <a:r>
              <a:rPr lang="ru-RU" sz="32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продавал отец Ассоль?</a:t>
            </a:r>
          </a:p>
          <a:p>
            <a:pPr marL="514350" indent="-514350">
              <a:buAutoNum type="arabicPeriod"/>
            </a:pPr>
            <a:r>
              <a:rPr lang="ru-RU" sz="3200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Название брига?</a:t>
            </a:r>
          </a:p>
          <a:p>
            <a:pPr marL="514350" indent="-514350">
              <a:buAutoNum type="arabicPeriod"/>
            </a:pPr>
            <a:endParaRPr lang="ru-RU" b="1" dirty="0">
              <a:ln w="6600">
                <a:solidFill>
                  <a:srgbClr val="FF0000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marL="514350" indent="-514350">
              <a:buAutoNum type="arabicPeriod"/>
            </a:pPr>
            <a:endParaRPr lang="ru-RU" b="1" dirty="0" smtClean="0">
              <a:ln w="6600">
                <a:solidFill>
                  <a:srgbClr val="FF0000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marL="514350" indent="-514350">
              <a:buAutoNum type="arabicPeriod"/>
            </a:pPr>
            <a:endParaRPr lang="ru-RU" b="1" dirty="0">
              <a:ln w="6600">
                <a:solidFill>
                  <a:srgbClr val="FF0000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228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6204159" y="6810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59479" y="6810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480759" y="6886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ь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825439" y="6810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л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170119" y="6886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о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514799" y="6810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04159" y="11839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л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04159" y="168686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ы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204159" y="21897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й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238199" y="21897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г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893519" y="21897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р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548839" y="21897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э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548839" y="36833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ь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548839" y="31803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л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548839" y="26927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г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230579" y="36833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н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238199" y="31803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238199" y="26850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р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976839" y="36833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о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624539" y="36985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н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272239" y="36985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г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927559" y="36985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р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575259" y="36985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е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36759" y="36833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л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10136079" y="271556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к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9480759" y="27231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я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8825439" y="27079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р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8170119" y="27079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о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7514799" y="31956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е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859479" y="31956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6204159" y="31880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7499559" y="36985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р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514799" y="26927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м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499559" y="420146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8154879" y="420146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г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8810199" y="42167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р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9465519" y="42167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у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10776159" y="42319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к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10120839" y="42243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ш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11416239" y="423956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8810199" y="572546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н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8810199" y="47196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8810199" y="522254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о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8825439" y="37137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о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1647399" y="17021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а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1647399" y="22050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н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647399" y="269270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т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1639779" y="319562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е</a:t>
            </a: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1624539" y="420146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о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1624539" y="47043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м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1655019" y="1199183"/>
            <a:ext cx="655320" cy="5029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80976" y="244897"/>
            <a:ext cx="30168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87605" y="753697"/>
            <a:ext cx="30168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2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51630" y="1753657"/>
            <a:ext cx="30168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3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15016" y="1761277"/>
            <a:ext cx="30168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4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02919" y="2256577"/>
            <a:ext cx="30168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5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27694" y="770677"/>
            <a:ext cx="27949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6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-10974" y="3742200"/>
            <a:ext cx="30168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7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146939" y="3254797"/>
            <a:ext cx="30168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8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751415" y="2206441"/>
            <a:ext cx="30168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9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013295" y="2728371"/>
            <a:ext cx="41870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10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998055" y="4248347"/>
            <a:ext cx="41870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11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975800" y="3285277"/>
            <a:ext cx="41870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12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78" name="Рисунок 77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0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6440" y="1796339"/>
            <a:ext cx="1905560" cy="2477229"/>
          </a:xfrm>
          <a:prstGeom prst="rect">
            <a:avLst/>
          </a:prstGeom>
        </p:spPr>
      </p:pic>
      <p:pic>
        <p:nvPicPr>
          <p:cNvPr id="80" name="Рисунок 79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794" r="979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719"/>
          <a:stretch/>
        </p:blipFill>
        <p:spPr>
          <a:xfrm>
            <a:off x="3644731" y="3737807"/>
            <a:ext cx="3639801" cy="3147111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49837" y="4200098"/>
            <a:ext cx="2175738" cy="2684820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 rotWithShape="1"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>
                        <a14:backgroundMark x1="9719" y1="6437" x2="17391" y2="230"/>
                        <a14:backgroundMark x1="12788" y1="3448" x2="0" y2="18851"/>
                        <a14:backgroundMark x1="0" y1="58851" x2="5115" y2="61379"/>
                        <a14:backgroundMark x1="4859" y1="61149" x2="0" y2="69195"/>
                        <a14:backgroundMark x1="767" y1="41839" x2="512" y2="1011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648" b="-716"/>
          <a:stretch/>
        </p:blipFill>
        <p:spPr>
          <a:xfrm flipH="1">
            <a:off x="10385946" y="4719601"/>
            <a:ext cx="1806054" cy="2148066"/>
          </a:xfrm>
          <a:prstGeom prst="rect">
            <a:avLst/>
          </a:prstGeom>
        </p:spPr>
      </p:pic>
      <p:pic>
        <p:nvPicPr>
          <p:cNvPr id="83" name="Рисунок 82"/>
          <p:cNvPicPr>
            <a:picLocks noChangeAspect="1"/>
          </p:cNvPicPr>
          <p:nvPr/>
        </p:nvPicPr>
        <p:blipFill rotWithShape="1"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534" b="93252" l="0" r="9588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8028" y="1369979"/>
            <a:ext cx="1870291" cy="251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96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5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5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5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5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5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35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10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5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450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50" tmFilter="0,0; .5, 1; 1, 1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800"/>
                            </p:stCondLst>
                            <p:childTnLst>
                              <p:par>
                                <p:cTn id="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350" tmFilter="0,0; .5, 1; 1, 1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150"/>
                            </p:stCondLst>
                            <p:childTnLst>
                              <p:par>
                                <p:cTn id="7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350" tmFilter="0,0; .5, 1; 1, 1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350" tmFilter="0,0; .5, 1; 1, 1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850"/>
                            </p:stCondLst>
                            <p:childTnLst>
                              <p:par>
                                <p:cTn id="9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35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200"/>
                            </p:stCondLst>
                            <p:childTnLst>
                              <p:par>
                                <p:cTn id="10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50" tmFilter="0,0; .5, 1; 1, 1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550"/>
                            </p:stCondLst>
                            <p:childTnLst>
                              <p:par>
                                <p:cTn id="10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3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50" tmFilter="0,0; .5, 1; 1, 1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900"/>
                            </p:stCondLst>
                            <p:childTnLst>
                              <p:par>
                                <p:cTn id="1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35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250"/>
                            </p:stCondLst>
                            <p:childTnLst>
                              <p:par>
                                <p:cTn id="1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35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600"/>
                            </p:stCondLst>
                            <p:childTnLst>
                              <p:par>
                                <p:cTn id="1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35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950"/>
                            </p:stCondLst>
                            <p:childTnLst>
                              <p:par>
                                <p:cTn id="1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35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300"/>
                            </p:stCondLst>
                            <p:childTnLst>
                              <p:par>
                                <p:cTn id="1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35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650"/>
                            </p:stCondLst>
                            <p:childTnLst>
                              <p:par>
                                <p:cTn id="1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35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7000"/>
                            </p:stCondLst>
                            <p:childTnLst>
                              <p:par>
                                <p:cTn id="16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35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7350"/>
                            </p:stCondLst>
                            <p:childTnLst>
                              <p:par>
                                <p:cTn id="17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35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7700"/>
                            </p:stCondLst>
                            <p:childTnLst>
                              <p:par>
                                <p:cTn id="18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35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8050"/>
                            </p:stCondLst>
                            <p:childTnLst>
                              <p:par>
                                <p:cTn id="18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35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8400"/>
                            </p:stCondLst>
                            <p:childTnLst>
                              <p:par>
                                <p:cTn id="19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35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8750"/>
                            </p:stCondLst>
                            <p:childTnLst>
                              <p:par>
                                <p:cTn id="20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35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9100"/>
                            </p:stCondLst>
                            <p:childTnLst>
                              <p:par>
                                <p:cTn id="2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35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9450"/>
                            </p:stCondLst>
                            <p:childTnLst>
                              <p:par>
                                <p:cTn id="2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35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9800"/>
                            </p:stCondLst>
                            <p:childTnLst>
                              <p:par>
                                <p:cTn id="2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3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35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10150"/>
                            </p:stCondLst>
                            <p:childTnLst>
                              <p:par>
                                <p:cTn id="2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35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10500"/>
                            </p:stCondLst>
                            <p:childTnLst>
                              <p:par>
                                <p:cTn id="2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3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10850"/>
                            </p:stCondLst>
                            <p:childTnLst>
                              <p:par>
                                <p:cTn id="2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35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11200"/>
                            </p:stCondLst>
                            <p:childTnLst>
                              <p:par>
                                <p:cTn id="2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3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3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3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3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350" tmFilter="0,0; .5, 1; 1, 1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11550"/>
                            </p:stCondLst>
                            <p:childTnLst>
                              <p:par>
                                <p:cTn id="2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3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3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3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3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5" dur="350" tmFilter="0,0; .5, 1; 1, 1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11900"/>
                            </p:stCondLst>
                            <p:childTnLst>
                              <p:par>
                                <p:cTn id="27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3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3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3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35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12250"/>
                            </p:stCondLst>
                            <p:childTnLst>
                              <p:par>
                                <p:cTn id="28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3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3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3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3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35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12600"/>
                            </p:stCondLst>
                            <p:childTnLst>
                              <p:par>
                                <p:cTn id="29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3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3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3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3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35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0" fill="hold">
                            <p:stCondLst>
                              <p:cond delay="12950"/>
                            </p:stCondLst>
                            <p:childTnLst>
                              <p:par>
                                <p:cTn id="30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3" dur="3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3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3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3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7" dur="35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13300"/>
                            </p:stCondLst>
                            <p:childTnLst>
                              <p:par>
                                <p:cTn id="30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3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3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3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3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5" dur="35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13650"/>
                            </p:stCondLst>
                            <p:childTnLst>
                              <p:par>
                                <p:cTn id="3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3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3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3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3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3" dur="35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1" dur="35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>
                            <p:stCondLst>
                              <p:cond delay="14350"/>
                            </p:stCondLst>
                            <p:childTnLst>
                              <p:par>
                                <p:cTn id="3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5" dur="3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3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3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3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35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14700"/>
                            </p:stCondLst>
                            <p:childTnLst>
                              <p:par>
                                <p:cTn id="3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3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3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3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3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7" dur="35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8" fill="hold">
                            <p:stCondLst>
                              <p:cond delay="15050"/>
                            </p:stCondLst>
                            <p:childTnLst>
                              <p:par>
                                <p:cTn id="3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1" dur="3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3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3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3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5" dur="35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6" fill="hold">
                            <p:stCondLst>
                              <p:cond delay="15400"/>
                            </p:stCondLst>
                            <p:childTnLst>
                              <p:par>
                                <p:cTn id="3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9" dur="3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3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3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3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3" dur="350" tmFilter="0,0; .5, 1; 1, 1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15750"/>
                            </p:stCondLst>
                            <p:childTnLst>
                              <p:par>
                                <p:cTn id="36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3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3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3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3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1" dur="35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2" fill="hold">
                            <p:stCondLst>
                              <p:cond delay="16100"/>
                            </p:stCondLst>
                            <p:childTnLst>
                              <p:par>
                                <p:cTn id="37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5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35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0" fill="hold">
                            <p:stCondLst>
                              <p:cond delay="16450"/>
                            </p:stCondLst>
                            <p:childTnLst>
                              <p:par>
                                <p:cTn id="38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3" dur="3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3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3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3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7" dur="35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8" fill="hold">
                            <p:stCondLst>
                              <p:cond delay="16800"/>
                            </p:stCondLst>
                            <p:childTnLst>
                              <p:par>
                                <p:cTn id="38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3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3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3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3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5" dur="35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6" fill="hold">
                            <p:stCondLst>
                              <p:cond delay="17150"/>
                            </p:stCondLst>
                            <p:childTnLst>
                              <p:par>
                                <p:cTn id="39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9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3" dur="35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4" fill="hold">
                            <p:stCondLst>
                              <p:cond delay="17500"/>
                            </p:stCondLst>
                            <p:childTnLst>
                              <p:par>
                                <p:cTn id="40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7" dur="3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3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3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3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1" dur="35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2" fill="hold">
                      <p:stCondLst>
                        <p:cond delay="indefinite"/>
                      </p:stCondLst>
                      <p:childTnLst>
                        <p:par>
                          <p:cTn id="413" fill="hold">
                            <p:stCondLst>
                              <p:cond delay="0"/>
                            </p:stCondLst>
                            <p:childTnLst>
                              <p:par>
                                <p:cTn id="4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500"/>
                            </p:stCondLst>
                            <p:childTnLst>
                              <p:par>
                                <p:cTn id="4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5" fill="hold">
                            <p:stCondLst>
                              <p:cond delay="1000"/>
                            </p:stCondLst>
                            <p:childTnLst>
                              <p:par>
                                <p:cTn id="4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1500"/>
                            </p:stCondLst>
                            <p:childTnLst>
                              <p:par>
                                <p:cTn id="4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7" fill="hold">
                            <p:stCondLst>
                              <p:cond delay="2000"/>
                            </p:stCondLst>
                            <p:childTnLst>
                              <p:par>
                                <p:cTn id="4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5" grpId="0" animBg="1"/>
      <p:bldP spid="46" grpId="0" animBg="1"/>
      <p:bldP spid="47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66" grpId="0" animBg="1"/>
      <p:bldP spid="67" grpId="0" animBg="1"/>
      <p:bldP spid="68" grpId="0" animBg="1"/>
      <p:bldP spid="69" grpId="0" animBg="1"/>
      <p:bldP spid="71" grpId="0" animBg="1"/>
      <p:bldP spid="72" grpId="0" animBg="1"/>
      <p:bldP spid="7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4144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Взятые ресурсы: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41445"/>
            <a:ext cx="12192000" cy="621655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http://www.vetka.ch/uploads/posts/2012-12/1354519305_alye-parusa.jpg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 - парус</a:t>
            </a:r>
          </a:p>
          <a:p>
            <a:r>
              <a:rPr lang="en-US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http://www.google.ru/imgres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 </a:t>
            </a:r>
            <a:r>
              <a:rPr lang="ru-RU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-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 Грей</a:t>
            </a:r>
          </a:p>
          <a:p>
            <a:r>
              <a:rPr lang="en-US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http://www.google.ru/imgres?start=131&amp;hl=ru&amp;newwindow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 - Ассоль</a:t>
            </a:r>
          </a:p>
          <a:p>
            <a:r>
              <a:rPr lang="en-US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http://www.google.ru/imgres?hl=ru&amp;newwindow</a:t>
            </a:r>
            <a:r>
              <a:rPr lang="ru-RU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 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- Мери</a:t>
            </a:r>
          </a:p>
          <a:p>
            <a:r>
              <a:rPr lang="en-US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http://www.google.ru/url?sa=i&amp;source=images&amp;cd=&amp;cad=rja&amp;docid=aVlL6C1KqTSnzM&amp;tbnid=d12ljIbiHU5IfM:&amp;</a:t>
            </a:r>
            <a:r>
              <a:rPr lang="en-US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ved=0CAgQjRwwAA&amp;url=http%3A%2F%2Fkinokartoshka.net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- </a:t>
            </a:r>
            <a:r>
              <a:rPr lang="ru-RU" dirty="0" err="1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Лонгрен</a:t>
            </a:r>
            <a:endParaRPr lang="ru-RU" dirty="0" smtClean="0">
              <a:ln>
                <a:solidFill>
                  <a:srgbClr val="FF0000"/>
                </a:solidFill>
              </a:ln>
              <a:solidFill>
                <a:schemeClr val="bg1"/>
              </a:solidFill>
            </a:endParaRPr>
          </a:p>
          <a:p>
            <a:r>
              <a:rPr lang="en-US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http://www.google.ru/url?sa=i&amp;source=images&amp;cd=&amp;cad=rja&amp;docid=IdZANU1J7XXA3M&amp;tbnid=gKAaCtg7YjchpM:&amp;</a:t>
            </a:r>
            <a:r>
              <a:rPr lang="en-US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ved=0CAgQjRwwADijAw&amp;url=http%3A%2F%2Fkinofilms.tv%2Ffilm%</a:t>
            </a:r>
            <a:r>
              <a:rPr lang="ru-RU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 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- Ассоль маленькая</a:t>
            </a:r>
          </a:p>
          <a:p>
            <a:r>
              <a:rPr lang="en-US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http://www.google.ru/url?sa=i&amp;source=images&amp;cd=&amp;cad=rja&amp;docid=sSz1C0hGFSEYQM&amp;tbnid=FS-9XshsCcNo3M:&amp;</a:t>
            </a:r>
            <a:r>
              <a:rPr lang="en-US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ved=0CAUQjRw&amp;url=http%3A%2F%2Ffirefoxz.livejournal.com%2F52493.html&amp;ei=s_laUbulMu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 – Грей</a:t>
            </a:r>
          </a:p>
          <a:p>
            <a:r>
              <a:rPr lang="en-US" dirty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http://www.google.ru/url?sa=i&amp;source=images&amp;cd=&amp;cad=rja&amp;docid=h71z5wd7_mkMSM&amp;tbnid=D-x7EKY_oNVzFM:&amp;</a:t>
            </a:r>
            <a:r>
              <a:rPr lang="en-US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ved=0CAgQjRwwADj4Ag&amp;url=http%3A%2F%2Fnnm.ru%2Fblogs%2Ftimer128%2Fdobroe_staroe_kino_alye_parusa_1961g%2F&amp;ei</a:t>
            </a:r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 - Ассоль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96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213</Words>
  <Application>Microsoft Office PowerPoint</Application>
  <PresentationFormat>Произвольный</PresentationFormat>
  <Paragraphs>102</Paragraphs>
  <Slides>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“Алые паруса” Александр Грин</vt:lpstr>
      <vt:lpstr>Презентация PowerPoint</vt:lpstr>
      <vt:lpstr>Презентация PowerPoint</vt:lpstr>
      <vt:lpstr>Презентация PowerPoint</vt:lpstr>
      <vt:lpstr>Взятые ресурсы: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Кроссворд по теме  “Алые паруса” Александр Грин</dc:title>
  <dc:creator>Ксения</dc:creator>
  <cp:lastModifiedBy>НТР</cp:lastModifiedBy>
  <cp:revision>33</cp:revision>
  <dcterms:created xsi:type="dcterms:W3CDTF">2013-04-01T11:23:34Z</dcterms:created>
  <dcterms:modified xsi:type="dcterms:W3CDTF">2013-04-10T17:35:21Z</dcterms:modified>
</cp:coreProperties>
</file>