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1" r:id="rId4"/>
    <p:sldId id="259" r:id="rId5"/>
    <p:sldId id="260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80EBE0B-6E4C-4B8E-9D79-7181B49B5C02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E9A6E7E-E1E6-47FA-A5C1-F3312B04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0EBE0B-6E4C-4B8E-9D79-7181B49B5C02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9A6E7E-E1E6-47FA-A5C1-F3312B04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80EBE0B-6E4C-4B8E-9D79-7181B49B5C02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E9A6E7E-E1E6-47FA-A5C1-F3312B04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0EBE0B-6E4C-4B8E-9D79-7181B49B5C02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9A6E7E-E1E6-47FA-A5C1-F3312B04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80EBE0B-6E4C-4B8E-9D79-7181B49B5C02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E9A6E7E-E1E6-47FA-A5C1-F3312B04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0EBE0B-6E4C-4B8E-9D79-7181B49B5C02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9A6E7E-E1E6-47FA-A5C1-F3312B04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0EBE0B-6E4C-4B8E-9D79-7181B49B5C02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9A6E7E-E1E6-47FA-A5C1-F3312B04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0EBE0B-6E4C-4B8E-9D79-7181B49B5C02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9A6E7E-E1E6-47FA-A5C1-F3312B04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80EBE0B-6E4C-4B8E-9D79-7181B49B5C02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9A6E7E-E1E6-47FA-A5C1-F3312B04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0EBE0B-6E4C-4B8E-9D79-7181B49B5C02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9A6E7E-E1E6-47FA-A5C1-F3312B04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0EBE0B-6E4C-4B8E-9D79-7181B49B5C02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9A6E7E-E1E6-47FA-A5C1-F3312B048E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80EBE0B-6E4C-4B8E-9D79-7181B49B5C02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E9A6E7E-E1E6-47FA-A5C1-F3312B048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1840" y="1268760"/>
            <a:ext cx="5105400" cy="1296144"/>
          </a:xfrm>
        </p:spPr>
        <p:txBody>
          <a:bodyPr/>
          <a:lstStyle/>
          <a:p>
            <a:r>
              <a:rPr lang="ru-RU" dirty="0" smtClean="0"/>
              <a:t>Это «творила рука мастера»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332656"/>
            <a:ext cx="5546826" cy="110124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ИССЛЕДОВАТЕЛЬСКИЙ ПРОЕКТ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915816" y="2924944"/>
            <a:ext cx="583264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solidFill>
                  <a:schemeClr val="bg1"/>
                </a:solidFill>
              </a:rPr>
              <a:t>Цель: </a:t>
            </a:r>
            <a:endParaRPr lang="en-US" sz="3600" b="1" dirty="0" smtClean="0">
              <a:solidFill>
                <a:schemeClr val="bg1"/>
              </a:solidFill>
            </a:endParaRPr>
          </a:p>
          <a:p>
            <a:pPr algn="r"/>
            <a:r>
              <a:rPr lang="ru-RU" sz="2800" dirty="0" smtClean="0">
                <a:solidFill>
                  <a:schemeClr val="bg1"/>
                </a:solidFill>
              </a:rPr>
              <a:t>рассмотреть </a:t>
            </a:r>
            <a:r>
              <a:rPr lang="ru-RU" sz="2800" dirty="0">
                <a:solidFill>
                  <a:schemeClr val="bg1"/>
                </a:solidFill>
              </a:rPr>
              <a:t>индивидуальные особенности языка писателя, исследовать те ключевые стилистические позиции, которые делают язык писателя неповторимым</a:t>
            </a:r>
          </a:p>
        </p:txBody>
      </p:sp>
    </p:spTree>
    <p:extLst>
      <p:ext uri="{BB962C8B-B14F-4D97-AF65-F5344CB8AC3E}">
        <p14:creationId xmlns="" xmlns:p14="http://schemas.microsoft.com/office/powerpoint/2010/main" val="303132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mydiz.ru/userfiles/9032b057df3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445069"/>
            <a:ext cx="8125209" cy="54210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Цвет- палитра красок: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рубиновые гроздья бузины, </a:t>
            </a:r>
            <a:endParaRPr lang="ru-RU" sz="3600" dirty="0" smtClean="0"/>
          </a:p>
          <a:p>
            <a:r>
              <a:rPr lang="ru-RU" sz="3600" dirty="0" smtClean="0"/>
              <a:t>румяные </a:t>
            </a:r>
            <a:r>
              <a:rPr lang="ru-RU" sz="3600" dirty="0"/>
              <a:t>яблоки, </a:t>
            </a:r>
            <a:endParaRPr lang="ru-RU" sz="3600" dirty="0" smtClean="0"/>
          </a:p>
          <a:p>
            <a:r>
              <a:rPr lang="ru-RU" sz="3600" dirty="0" smtClean="0"/>
              <a:t>ярко-желтая </a:t>
            </a:r>
            <a:r>
              <a:rPr lang="ru-RU" sz="3600" dirty="0"/>
              <a:t>бабочка, </a:t>
            </a:r>
            <a:endParaRPr lang="ru-RU" sz="3600" dirty="0" smtClean="0"/>
          </a:p>
          <a:p>
            <a:r>
              <a:rPr lang="ru-RU" sz="3600" dirty="0" smtClean="0"/>
              <a:t>русые  </a:t>
            </a:r>
            <a:r>
              <a:rPr lang="ru-RU" sz="3600" dirty="0"/>
              <a:t>скошенные поля, </a:t>
            </a:r>
            <a:endParaRPr lang="ru-RU" sz="3600" dirty="0" smtClean="0"/>
          </a:p>
          <a:p>
            <a:r>
              <a:rPr lang="ru-RU" sz="3600" dirty="0" smtClean="0"/>
              <a:t>оранжевые </a:t>
            </a:r>
            <a:r>
              <a:rPr lang="ru-RU" sz="3600" dirty="0"/>
              <a:t>ноготки</a:t>
            </a:r>
          </a:p>
        </p:txBody>
      </p:sp>
      <p:pic>
        <p:nvPicPr>
          <p:cNvPr id="1026" name="Picture 2" descr="http://i020.radikal.ru/0909/72/7122bf8c57c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0472">
            <a:off x="6703940" y="1147106"/>
            <a:ext cx="1870219" cy="2493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vidomosti-ua.com/photo/original-131676747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55740">
            <a:off x="6133526" y="2809987"/>
            <a:ext cx="2832249" cy="1699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xrest.ru/images/collection/00589/128/original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05722">
            <a:off x="972431" y="4563657"/>
            <a:ext cx="2156414" cy="22887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download-multimedia.com/images/wallpaper/medium/wallpapers_1920x1440_914_download-multimedia.co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404" y="4474733"/>
            <a:ext cx="3221828" cy="24163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7921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68344" y="35202"/>
            <a:ext cx="1187624" cy="6822798"/>
          </a:xfrm>
        </p:spPr>
        <p:txBody>
          <a:bodyPr vert="wordArtVert">
            <a:normAutofit fontScale="90000"/>
          </a:bodyPr>
          <a:lstStyle/>
          <a:p>
            <a:pPr algn="ctr"/>
            <a:r>
              <a:rPr lang="ru-RU" dirty="0" smtClean="0"/>
              <a:t>Безмятежное настроение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7239000" cy="6336704"/>
          </a:xfrm>
        </p:spPr>
        <p:txBody>
          <a:bodyPr>
            <a:normAutofit/>
          </a:bodyPr>
          <a:lstStyle/>
          <a:p>
            <a:r>
              <a:rPr lang="ru-RU" b="1" dirty="0"/>
              <a:t>Звуки: </a:t>
            </a:r>
            <a:r>
              <a:rPr lang="ru-RU" b="1" i="1" dirty="0" smtClean="0"/>
              <a:t>«...</a:t>
            </a:r>
            <a:r>
              <a:rPr lang="ru-RU" i="1" dirty="0"/>
              <a:t>перезвоны какого-то </a:t>
            </a:r>
            <a:r>
              <a:rPr lang="ru-RU" i="1" dirty="0" smtClean="0"/>
              <a:t>большого празднества</a:t>
            </a:r>
            <a:r>
              <a:rPr lang="ru-RU" i="1" dirty="0"/>
              <a:t>..», </a:t>
            </a:r>
            <a:r>
              <a:rPr lang="ru-RU" i="1" dirty="0" smtClean="0"/>
              <a:t>«мужичонка</a:t>
            </a:r>
            <a:r>
              <a:rPr lang="ru-RU" i="1" dirty="0"/>
              <a:t>… вскрикивал какие-то куплеты</a:t>
            </a:r>
            <a:r>
              <a:rPr lang="ru-RU" i="1" dirty="0" smtClean="0"/>
              <a:t>», «звон </a:t>
            </a:r>
            <a:r>
              <a:rPr lang="ru-RU" i="1" dirty="0" err="1"/>
              <a:t>ухнальского</a:t>
            </a:r>
            <a:r>
              <a:rPr lang="ru-RU" i="1" dirty="0"/>
              <a:t> колокола</a:t>
            </a:r>
            <a:r>
              <a:rPr lang="ru-RU" i="1" dirty="0" smtClean="0"/>
              <a:t>», «учились </a:t>
            </a:r>
            <a:r>
              <a:rPr lang="ru-RU" i="1" dirty="0"/>
              <a:t>петь молодые тонкоголосые петушки», </a:t>
            </a:r>
            <a:r>
              <a:rPr lang="ru-RU" i="1" dirty="0" smtClean="0"/>
              <a:t>«</a:t>
            </a:r>
            <a:r>
              <a:rPr lang="ru-RU" i="1" dirty="0" err="1" smtClean="0"/>
              <a:t>цвиркали</a:t>
            </a:r>
            <a:r>
              <a:rPr lang="ru-RU" i="1" dirty="0" smtClean="0"/>
              <a:t> </a:t>
            </a:r>
            <a:r>
              <a:rPr lang="ru-RU" i="1" dirty="0"/>
              <a:t>и </a:t>
            </a:r>
            <a:r>
              <a:rPr lang="ru-RU" i="1" dirty="0" err="1"/>
              <a:t>зинзикали</a:t>
            </a:r>
            <a:r>
              <a:rPr lang="ru-RU" i="1" dirty="0"/>
              <a:t>… кузнечики, навевая иллюзию блаженного и вечного бытия</a:t>
            </a:r>
            <a:r>
              <a:rPr lang="ru-RU" i="1" dirty="0" smtClean="0"/>
              <a:t>», «</a:t>
            </a:r>
            <a:r>
              <a:rPr lang="ru-RU" i="1" dirty="0" err="1" smtClean="0"/>
              <a:t>погудывали</a:t>
            </a:r>
            <a:r>
              <a:rPr lang="ru-RU" i="1" dirty="0" smtClean="0"/>
              <a:t> </a:t>
            </a:r>
            <a:r>
              <a:rPr lang="ru-RU" i="1" dirty="0"/>
              <a:t>медлительные шмели</a:t>
            </a:r>
            <a:r>
              <a:rPr lang="ru-RU" i="1" dirty="0" smtClean="0"/>
              <a:t>»</a:t>
            </a:r>
          </a:p>
          <a:p>
            <a:pPr algn="r"/>
            <a:endParaRPr lang="ru-RU" i="1" dirty="0" smtClean="0"/>
          </a:p>
          <a:p>
            <a:r>
              <a:rPr lang="ru-RU" sz="2800" b="1" i="1" dirty="0"/>
              <a:t>Запахи: </a:t>
            </a:r>
            <a:r>
              <a:rPr lang="ru-RU" sz="2800" i="1" dirty="0"/>
              <a:t>« пьянящий аромат с примесью душицы, полынка и еще чего-то волнующего и родного..», </a:t>
            </a:r>
            <a:r>
              <a:rPr lang="ru-RU" sz="2800" i="1" dirty="0" smtClean="0"/>
              <a:t>«веяло </a:t>
            </a:r>
            <a:r>
              <a:rPr lang="ru-RU" sz="2800" i="1"/>
              <a:t>яблоками</a:t>
            </a:r>
            <a:r>
              <a:rPr lang="ru-RU" sz="2800" i="1" smtClean="0"/>
              <a:t>».</a:t>
            </a:r>
            <a:endParaRPr lang="ru-RU" sz="2800" i="1" dirty="0"/>
          </a:p>
          <a:p>
            <a:endParaRPr lang="ru-RU" i="1" dirty="0"/>
          </a:p>
          <a:p>
            <a:endParaRPr lang="ru-RU" i="1" dirty="0"/>
          </a:p>
        </p:txBody>
      </p:sp>
      <p:sp>
        <p:nvSpPr>
          <p:cNvPr id="5" name="Стрелка вправо с вырезом 4"/>
          <p:cNvSpPr/>
          <p:nvPr/>
        </p:nvSpPr>
        <p:spPr>
          <a:xfrm>
            <a:off x="6334889" y="3296718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285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776864" cy="1143000"/>
          </a:xfrm>
        </p:spPr>
        <p:txBody>
          <a:bodyPr>
            <a:noAutofit/>
          </a:bodyPr>
          <a:lstStyle/>
          <a:p>
            <a:r>
              <a:rPr lang="ru-RU" sz="2800" dirty="0"/>
              <a:t>Мастерство писателя проявляется в описании портрета, внешности Евдокии Лукьяновны.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16832"/>
            <a:ext cx="7920880" cy="4941168"/>
          </a:xfrm>
        </p:spPr>
        <p:txBody>
          <a:bodyPr>
            <a:normAutofit fontScale="55000" lnSpcReduction="20000"/>
          </a:bodyPr>
          <a:lstStyle/>
          <a:p>
            <a:r>
              <a:rPr lang="ru-RU" sz="3800" i="1" dirty="0" smtClean="0"/>
              <a:t>«сморщенный </a:t>
            </a:r>
            <a:r>
              <a:rPr lang="ru-RU" sz="3800" i="1" dirty="0"/>
              <a:t>измятый рот…»; </a:t>
            </a:r>
          </a:p>
          <a:p>
            <a:r>
              <a:rPr lang="ru-RU" sz="3800" i="1" dirty="0" smtClean="0"/>
              <a:t>«багровые </a:t>
            </a:r>
            <a:r>
              <a:rPr lang="ru-RU" sz="3800" i="1" dirty="0" err="1"/>
              <a:t>ломотья</a:t>
            </a:r>
            <a:r>
              <a:rPr lang="ru-RU" sz="3800" i="1" dirty="0"/>
              <a:t> уха»;</a:t>
            </a:r>
          </a:p>
          <a:p>
            <a:r>
              <a:rPr lang="ru-RU" sz="3800" i="1" dirty="0" smtClean="0"/>
              <a:t>«по </a:t>
            </a:r>
            <a:r>
              <a:rPr lang="ru-RU" sz="3800" i="1" dirty="0"/>
              <a:t>её изрытому лбу пролегла поперечина, </a:t>
            </a:r>
            <a:r>
              <a:rPr lang="ru-RU" sz="3800" i="1"/>
              <a:t>обремененная        </a:t>
            </a:r>
            <a:r>
              <a:rPr lang="ru-RU" sz="3800" i="1" smtClean="0"/>
              <a:t>раздумьем…»;</a:t>
            </a:r>
            <a:endParaRPr lang="ru-RU" sz="3800" i="1" dirty="0"/>
          </a:p>
          <a:p>
            <a:r>
              <a:rPr lang="ru-RU" sz="3800" i="1" dirty="0" smtClean="0"/>
              <a:t>«дрожащая </a:t>
            </a:r>
            <a:r>
              <a:rPr lang="ru-RU" sz="3800" i="1" dirty="0"/>
              <a:t>рука, обтянутая сухой, ломкой кожей со вздутыми сизыми прожилками и узловатыми косточками пальцев…»;</a:t>
            </a:r>
          </a:p>
          <a:p>
            <a:r>
              <a:rPr lang="ru-RU" sz="3800" i="1" dirty="0" smtClean="0"/>
              <a:t>«её </a:t>
            </a:r>
            <a:r>
              <a:rPr lang="ru-RU" sz="3800" i="1" dirty="0"/>
              <a:t>правая кисть мелко подрагивала, и она бережно, как ушибленную, оглаживала её левой ладонью»;</a:t>
            </a:r>
          </a:p>
          <a:p>
            <a:r>
              <a:rPr lang="ru-RU" sz="3800" i="1" dirty="0" smtClean="0"/>
              <a:t>«воротник </a:t>
            </a:r>
            <a:r>
              <a:rPr lang="ru-RU" sz="3800" i="1" dirty="0"/>
              <a:t>скрывал голову, отчего казалось, будто впереди меня бежал один только плащ на </a:t>
            </a:r>
            <a:r>
              <a:rPr lang="ru-RU" sz="3800" i="1" dirty="0" err="1"/>
              <a:t>кривулистых</a:t>
            </a:r>
            <a:r>
              <a:rPr lang="ru-RU" sz="3800" i="1" dirty="0"/>
              <a:t> ходулях»;</a:t>
            </a:r>
          </a:p>
          <a:p>
            <a:r>
              <a:rPr lang="ru-RU" sz="3800" i="1" dirty="0" smtClean="0"/>
              <a:t>«казенного </a:t>
            </a:r>
            <a:r>
              <a:rPr lang="ru-RU" sz="3800" i="1" dirty="0"/>
              <a:t>вида казенный халат</a:t>
            </a:r>
            <a:r>
              <a:rPr lang="ru-RU" sz="3800" i="1" dirty="0" smtClean="0"/>
              <a:t>…»;</a:t>
            </a:r>
            <a:endParaRPr lang="ru-RU" sz="3800" i="1" dirty="0"/>
          </a:p>
          <a:p>
            <a:r>
              <a:rPr lang="ru-RU" sz="3800" i="1" dirty="0" smtClean="0"/>
              <a:t>«стала </a:t>
            </a:r>
            <a:r>
              <a:rPr lang="ru-RU" sz="3800" i="1" dirty="0"/>
              <a:t>похожей ..на серенькую птаху…»  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56681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Язык, </a:t>
            </a:r>
            <a:r>
              <a:rPr lang="ru-RU" dirty="0"/>
              <a:t>речь главной героини  Евдокии Лукьяновны: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9416"/>
            <a:ext cx="7715200" cy="48463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/>
              <a:t>Звучат в ее речи старорусские слова, разговорные, просторечные, диалектные, соответствующие ее образу мышления и среде ее обитания.</a:t>
            </a:r>
          </a:p>
          <a:p>
            <a:r>
              <a:rPr lang="ru-RU" sz="2000" dirty="0"/>
              <a:t>  </a:t>
            </a:r>
            <a:r>
              <a:rPr lang="ru-RU" sz="2000" i="1" dirty="0"/>
              <a:t>Чаще всего употребляет слово </a:t>
            </a:r>
            <a:r>
              <a:rPr lang="ru-RU" sz="2000" i="1" dirty="0" smtClean="0"/>
              <a:t>«</a:t>
            </a:r>
            <a:r>
              <a:rPr lang="ru-RU" sz="2000" i="1" dirty="0" err="1" smtClean="0"/>
              <a:t>милай</a:t>
            </a:r>
            <a:r>
              <a:rPr lang="ru-RU" sz="2000" i="1" dirty="0"/>
              <a:t>» </a:t>
            </a:r>
            <a:r>
              <a:rPr lang="ru-RU" sz="2000" i="1" dirty="0" smtClean="0"/>
              <a:t>(произносит нараспев)</a:t>
            </a:r>
            <a:endParaRPr lang="ru-RU" sz="2000" i="1" dirty="0"/>
          </a:p>
          <a:p>
            <a:r>
              <a:rPr lang="ru-RU" sz="2000" i="1" dirty="0"/>
              <a:t>- Ой, ми-лай , да хоть все забери…</a:t>
            </a:r>
          </a:p>
          <a:p>
            <a:r>
              <a:rPr lang="ru-RU" sz="2000" b="1" i="1" dirty="0"/>
              <a:t>  -  </a:t>
            </a:r>
            <a:r>
              <a:rPr lang="ru-RU" sz="2000" i="1" dirty="0"/>
              <a:t>Какая власть, мила</a:t>
            </a:r>
            <a:r>
              <a:rPr lang="ru-RU" sz="2000" b="1" i="1" dirty="0"/>
              <a:t>-</a:t>
            </a:r>
            <a:r>
              <a:rPr lang="ru-RU" sz="2000" i="1" dirty="0"/>
              <a:t>ай! Теперь в Ухналях </a:t>
            </a:r>
            <a:r>
              <a:rPr lang="ru-RU" sz="2000" i="1" dirty="0" err="1"/>
              <a:t>нетути</a:t>
            </a:r>
            <a:r>
              <a:rPr lang="ru-RU" sz="2000" i="1" dirty="0"/>
              <a:t> никакой </a:t>
            </a:r>
            <a:r>
              <a:rPr lang="ru-RU" sz="2000" i="1" dirty="0" err="1"/>
              <a:t>валасти</a:t>
            </a:r>
            <a:r>
              <a:rPr lang="ru-RU" sz="2000" i="1" dirty="0"/>
              <a:t>…</a:t>
            </a:r>
          </a:p>
          <a:p>
            <a:r>
              <a:rPr lang="ru-RU" sz="2000" b="1" i="1" dirty="0"/>
              <a:t>-</a:t>
            </a:r>
            <a:r>
              <a:rPr lang="ru-RU" sz="2000" i="1" dirty="0"/>
              <a:t>   Ну. </a:t>
            </a:r>
            <a:r>
              <a:rPr lang="ru-RU" sz="2000" i="1" dirty="0" err="1"/>
              <a:t>милай</a:t>
            </a:r>
            <a:r>
              <a:rPr lang="ru-RU" sz="2000" i="1" dirty="0"/>
              <a:t>, живу я в этом доме, годки бегут… схоронила матушку, одна осталась..</a:t>
            </a:r>
          </a:p>
          <a:p>
            <a:r>
              <a:rPr lang="ru-RU" sz="2000" b="1" i="1" dirty="0"/>
              <a:t>-</a:t>
            </a:r>
            <a:r>
              <a:rPr lang="ru-RU" sz="2000" i="1" dirty="0"/>
              <a:t>  Со мной </a:t>
            </a:r>
            <a:r>
              <a:rPr lang="ru-RU" sz="2000" i="1" dirty="0" err="1"/>
              <a:t>ить</a:t>
            </a:r>
            <a:r>
              <a:rPr lang="ru-RU" sz="2000" i="1" dirty="0"/>
              <a:t>, </a:t>
            </a:r>
            <a:r>
              <a:rPr lang="ru-RU" sz="2000" i="1" dirty="0" err="1"/>
              <a:t>милай</a:t>
            </a:r>
            <a:r>
              <a:rPr lang="ru-RU" sz="2000" i="1" dirty="0"/>
              <a:t>, из-за этого тоже оказия была…</a:t>
            </a:r>
          </a:p>
          <a:p>
            <a:r>
              <a:rPr lang="ru-RU" sz="2000" b="1" i="1" dirty="0"/>
              <a:t>-</a:t>
            </a:r>
            <a:r>
              <a:rPr lang="ru-RU" sz="2000" i="1" dirty="0"/>
              <a:t> Была я, </a:t>
            </a:r>
            <a:r>
              <a:rPr lang="ru-RU" sz="2000" i="1" dirty="0" err="1"/>
              <a:t>милай</a:t>
            </a:r>
            <a:r>
              <a:rPr lang="ru-RU" sz="2000" i="1" dirty="0"/>
              <a:t>, и на фронте, а то  как же… была-а.. </a:t>
            </a:r>
          </a:p>
        </p:txBody>
      </p:sp>
    </p:spTree>
    <p:extLst>
      <p:ext uri="{BB962C8B-B14F-4D97-AF65-F5344CB8AC3E}">
        <p14:creationId xmlns="" xmlns:p14="http://schemas.microsoft.com/office/powerpoint/2010/main" val="1509626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239000" cy="842352"/>
          </a:xfrm>
        </p:spPr>
        <p:txBody>
          <a:bodyPr/>
          <a:lstStyle/>
          <a:p>
            <a:r>
              <a:rPr lang="ru-RU" dirty="0"/>
              <a:t>Курские </a:t>
            </a:r>
            <a:r>
              <a:rPr lang="ru-RU" dirty="0" smtClean="0"/>
              <a:t>диалектизмы</a:t>
            </a:r>
            <a:r>
              <a:rPr lang="ru-RU" dirty="0"/>
              <a:t>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заместо</a:t>
            </a:r>
            <a:r>
              <a:rPr lang="ru-RU" dirty="0" smtClean="0"/>
              <a:t>», </a:t>
            </a:r>
          </a:p>
          <a:p>
            <a:r>
              <a:rPr lang="ru-RU" dirty="0" smtClean="0"/>
              <a:t>«не </a:t>
            </a:r>
            <a:r>
              <a:rPr lang="ru-RU" dirty="0" err="1" smtClean="0"/>
              <a:t>глыбко</a:t>
            </a:r>
            <a:r>
              <a:rPr lang="ru-RU" dirty="0" smtClean="0"/>
              <a:t>», </a:t>
            </a:r>
          </a:p>
          <a:p>
            <a:r>
              <a:rPr lang="ru-RU" dirty="0" smtClean="0"/>
              <a:t>«опосля </a:t>
            </a:r>
            <a:r>
              <a:rPr lang="ru-RU" dirty="0"/>
              <a:t>никак не </a:t>
            </a:r>
            <a:r>
              <a:rPr lang="ru-RU" dirty="0" err="1" smtClean="0"/>
              <a:t>одышишься</a:t>
            </a:r>
            <a:r>
              <a:rPr lang="ru-RU" dirty="0" smtClean="0"/>
              <a:t>»,</a:t>
            </a:r>
          </a:p>
          <a:p>
            <a:r>
              <a:rPr lang="ru-RU" dirty="0" smtClean="0"/>
              <a:t>«… </a:t>
            </a:r>
            <a:r>
              <a:rPr lang="ru-RU" dirty="0"/>
              <a:t>свалился да и утоп</a:t>
            </a:r>
            <a:r>
              <a:rPr lang="ru-RU" dirty="0" smtClean="0"/>
              <a:t>...»,</a:t>
            </a: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пошкандыбала</a:t>
            </a:r>
            <a:r>
              <a:rPr lang="ru-RU" dirty="0" smtClean="0"/>
              <a:t> </a:t>
            </a:r>
            <a:r>
              <a:rPr lang="ru-RU" dirty="0"/>
              <a:t>на ту </a:t>
            </a:r>
            <a:r>
              <a:rPr lang="ru-RU" dirty="0" smtClean="0"/>
              <a:t>сторону», </a:t>
            </a:r>
          </a:p>
          <a:p>
            <a:r>
              <a:rPr lang="ru-RU" dirty="0" smtClean="0"/>
              <a:t>«говорила </a:t>
            </a:r>
            <a:r>
              <a:rPr lang="ru-RU" dirty="0" err="1" smtClean="0"/>
              <a:t>задышливо</a:t>
            </a:r>
            <a:r>
              <a:rPr lang="ru-RU" dirty="0" smtClean="0"/>
              <a:t>». </a:t>
            </a:r>
          </a:p>
          <a:p>
            <a:r>
              <a:rPr lang="ru-RU" dirty="0" smtClean="0"/>
              <a:t>«а </a:t>
            </a:r>
            <a:r>
              <a:rPr lang="ru-RU" dirty="0" err="1"/>
              <a:t>ить</a:t>
            </a:r>
            <a:r>
              <a:rPr lang="ru-RU" dirty="0"/>
              <a:t> был же тут мосток, ан весь </a:t>
            </a:r>
            <a:r>
              <a:rPr lang="ru-RU" dirty="0" smtClean="0"/>
              <a:t>разворовали».</a:t>
            </a:r>
          </a:p>
          <a:p>
            <a:r>
              <a:rPr lang="ru-RU" dirty="0" smtClean="0"/>
              <a:t>« </a:t>
            </a:r>
            <a:r>
              <a:rPr lang="ru-RU" dirty="0"/>
              <a:t>пенсия с гулькин носок, да и тут не всяк месяц дают», </a:t>
            </a:r>
            <a:endParaRPr lang="ru-RU" dirty="0" smtClean="0"/>
          </a:p>
          <a:p>
            <a:r>
              <a:rPr lang="ru-RU" dirty="0" smtClean="0"/>
              <a:t>«дошла </a:t>
            </a:r>
            <a:r>
              <a:rPr lang="ru-RU" dirty="0"/>
              <a:t>токмо до Литвы</a:t>
            </a:r>
            <a:r>
              <a:rPr lang="ru-RU" dirty="0" smtClean="0"/>
              <a:t>».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29612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7239000" cy="4846320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dirty="0" smtClean="0"/>
              <a:t>Язык и стиль писателя помогают донести до нас, читателей, образ главной героини, раскрыть ее душу.</a:t>
            </a:r>
            <a:endParaRPr lang="ru-RU" sz="4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59</TotalTime>
  <Words>420</Words>
  <Application>Microsoft Office PowerPoint</Application>
  <PresentationFormat>Экран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Это «творила рука мастера»</vt:lpstr>
      <vt:lpstr>Цвет- палитра красок:</vt:lpstr>
      <vt:lpstr>Безмятежное настроение</vt:lpstr>
      <vt:lpstr>Мастерство писателя проявляется в описании портрета, внешности Евдокии Лукьяновны.</vt:lpstr>
      <vt:lpstr>Язык, речь главной героини  Евдокии Лукьяновны: </vt:lpstr>
      <vt:lpstr>Курские диалектизмы: </vt:lpstr>
      <vt:lpstr>Вывод: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Язык писателя</dc:title>
  <dc:creator>Татьяна</dc:creator>
  <cp:lastModifiedBy>Кабинет 36</cp:lastModifiedBy>
  <cp:revision>11</cp:revision>
  <dcterms:created xsi:type="dcterms:W3CDTF">2012-10-02T15:57:15Z</dcterms:created>
  <dcterms:modified xsi:type="dcterms:W3CDTF">2012-11-21T12:07:25Z</dcterms:modified>
</cp:coreProperties>
</file>