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58" r:id="rId5"/>
    <p:sldId id="259" r:id="rId6"/>
    <p:sldId id="260" r:id="rId7"/>
    <p:sldId id="261" r:id="rId8"/>
    <p:sldId id="26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5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8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  <p:sp>
            <p:nvSpPr>
              <p:cNvPr id="9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</p:grpSp>
        <p:sp>
          <p:nvSpPr>
            <p:cNvPr id="7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450" y="6553200"/>
            <a:ext cx="762000" cy="228600"/>
          </a:xfrm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06CB6F49-13AE-44EE-AE8B-4337DBB24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8C44-528E-42CE-B36C-66C55ADF4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5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906D9-D705-4E4D-AAFC-E96D39ADE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63E0E-869B-4D47-B638-6D9DBBFA2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025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275" y="6556375"/>
            <a:ext cx="762000" cy="228600"/>
          </a:xfrm>
        </p:spPr>
        <p:txBody>
          <a:bodyPr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8B60A2C5-8C09-40AE-A414-8D2F41CB4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9934C-FF77-4BB7-98CA-589A2329E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rtlCol="0" anchor="ctr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DE0A1-6275-4EC0-BE09-5ED49C529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4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5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DCFB8-6D2D-4D48-8457-959DAA43F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3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4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0880E-FBD5-47A9-8064-E40E23742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C5749-4733-46E6-90CD-CE8563E38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F4D8F-55E8-41C3-8FB0-7757BE09E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438400" y="2286000"/>
            <a:ext cx="62484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5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8FB379E8-B0BC-48DE-B6CE-3E258D137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9" r:id="rId2"/>
    <p:sldLayoutId id="2147483716" r:id="rId3"/>
    <p:sldLayoutId id="2147483710" r:id="rId4"/>
    <p:sldLayoutId id="2147483711" r:id="rId5"/>
    <p:sldLayoutId id="2147483717" r:id="rId6"/>
    <p:sldLayoutId id="2147483718" r:id="rId7"/>
    <p:sldLayoutId id="2147483712" r:id="rId8"/>
    <p:sldLayoutId id="2147483713" r:id="rId9"/>
    <p:sldLayoutId id="2147483714" r:id="rId10"/>
    <p:sldLayoutId id="214748371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 cap="small" spc="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457200" indent="-457200" algn="l" rtl="0" eaLnBrk="0" fontAlgn="base" hangingPunct="0"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ts val="18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rtl="0" eaLnBrk="0" fontAlgn="base" hangingPunct="0">
        <a:spcBef>
          <a:spcPts val="1200"/>
        </a:spcBef>
        <a:spcAft>
          <a:spcPct val="0"/>
        </a:spcAft>
        <a:buClr>
          <a:srgbClr val="D4E336"/>
        </a:buClr>
        <a:buSzPct val="8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rtl="0" eaLnBrk="0" fontAlgn="base" hangingPunct="0">
        <a:spcBef>
          <a:spcPts val="1200"/>
        </a:spcBef>
        <a:spcAft>
          <a:spcPct val="0"/>
        </a:spcAft>
        <a:buClr>
          <a:srgbClr val="0C8228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rtl="0" eaLnBrk="0" fontAlgn="base" hangingPunct="0">
        <a:spcBef>
          <a:spcPts val="1200"/>
        </a:spcBef>
        <a:spcAft>
          <a:spcPct val="0"/>
        </a:spcAft>
        <a:buClr>
          <a:srgbClr val="C0EDA8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 descr="D:\ШКОЛА\Методическая работа\Внеурочная деятельность 1 класс\ягоды общ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41148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D:\ШКОЛА\Методическая работа\Внеурочная деятельность 1 класс\ассор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905000"/>
            <a:ext cx="306705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2438400" y="0"/>
            <a:ext cx="487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9906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solidFill>
                  <a:srgbClr val="FF0000"/>
                </a:solidFill>
              </a:rPr>
              <a:t>Җиләк-җимешләр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04800"/>
            <a:ext cx="792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Әтнә районы Күәм урта мәктәбе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63246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Башлангыч </a:t>
            </a:r>
            <a:r>
              <a:rPr lang="tt-RU" smtClean="0"/>
              <a:t>сыйныфлар укытучысы  Ганиева </a:t>
            </a:r>
            <a:r>
              <a:rPr lang="tt-RU" dirty="0" smtClean="0"/>
              <a:t>Лю</a:t>
            </a:r>
            <a:r>
              <a:rPr lang="ru-RU" dirty="0" err="1" smtClean="0"/>
              <a:t>ц</a:t>
            </a:r>
            <a:r>
              <a:rPr lang="tt-RU" dirty="0" smtClean="0"/>
              <a:t>ия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 descr="D:\ШКОЛА\Методическая работа\Внеурочная деятельность 1 класс\арбуз в разрез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0"/>
            <a:ext cx="5181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D:\ШКОЛА\Методическая работа\Внеурочная деятельность 1 класс\арбу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04800"/>
            <a:ext cx="48529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23622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0070C0"/>
                </a:solidFill>
              </a:rPr>
              <a:t>Эче кандай,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17526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0070C0"/>
                </a:solidFill>
              </a:rPr>
              <a:t>Үзе шардай</a:t>
            </a:r>
            <a:r>
              <a:rPr lang="tt-RU" sz="3200" dirty="0" smtClean="0">
                <a:solidFill>
                  <a:srgbClr val="0070C0"/>
                </a:solidFill>
              </a:rPr>
              <a:t>,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971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0070C0"/>
                </a:solidFill>
              </a:rPr>
              <a:t>Тәме балдай.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2400" dirty="0" smtClean="0">
                <a:solidFill>
                  <a:srgbClr val="C00000"/>
                </a:solidFill>
              </a:rPr>
              <a:t>Кара гына,кечкенә генә бүрекле,</a:t>
            </a:r>
            <a:br>
              <a:rPr lang="tt-RU" sz="2400" dirty="0" smtClean="0">
                <a:solidFill>
                  <a:srgbClr val="C00000"/>
                </a:solidFill>
              </a:rPr>
            </a:br>
            <a:r>
              <a:rPr lang="tt-RU" sz="2400" dirty="0" smtClean="0">
                <a:solidFill>
                  <a:srgbClr val="C00000"/>
                </a:solidFill>
              </a:rPr>
              <a:t>Үзе бөтен дөньяга күрекле. </a:t>
            </a:r>
            <a:br>
              <a:rPr lang="tt-RU" sz="2400" dirty="0" smtClean="0">
                <a:solidFill>
                  <a:srgbClr val="C00000"/>
                </a:solidFill>
              </a:rPr>
            </a:br>
            <a:r>
              <a:rPr lang="tt-RU" sz="2400" dirty="0" smtClean="0"/>
              <a:t>  </a:t>
            </a:r>
            <a:endParaRPr lang="ru-RU" sz="2400" dirty="0" smtClean="0"/>
          </a:p>
        </p:txBody>
      </p:sp>
      <p:pic>
        <p:nvPicPr>
          <p:cNvPr id="12291" name="Picture 2" descr="D:\ШКОЛА\Методическая работа\Внеурочная деятельность 1 класс\смородина ассор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 descr="Картинка 19 из 892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0"/>
            <a:ext cx="44196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6303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Алсу</a:t>
            </a:r>
            <a:r>
              <a:rPr lang="ru-RU" sz="2400" dirty="0" smtClean="0"/>
              <a:t> битле </a:t>
            </a:r>
            <a:r>
              <a:rPr lang="ru-RU" sz="2400" dirty="0" err="1" smtClean="0"/>
              <a:t>кыз</a:t>
            </a:r>
            <a:r>
              <a:rPr lang="ru-RU" sz="2400" dirty="0" smtClean="0"/>
              <a:t> </a:t>
            </a:r>
            <a:r>
              <a:rPr lang="ru-RU" sz="2400" dirty="0" err="1" smtClean="0"/>
              <a:t>үсте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 err="1" smtClean="0"/>
              <a:t>Тып</a:t>
            </a:r>
            <a:r>
              <a:rPr lang="ru-RU" sz="2400" dirty="0" smtClean="0"/>
              <a:t>» </a:t>
            </a:r>
            <a:r>
              <a:rPr lang="ru-RU" sz="2400" dirty="0" err="1" smtClean="0"/>
              <a:t>итеп</a:t>
            </a:r>
            <a:r>
              <a:rPr lang="ru-RU" sz="2400" dirty="0" smtClean="0"/>
              <a:t> </a:t>
            </a:r>
            <a:r>
              <a:rPr lang="ru-RU" sz="2400" dirty="0" err="1" smtClean="0"/>
              <a:t>агачтан</a:t>
            </a:r>
            <a:r>
              <a:rPr lang="ru-RU" sz="2400" dirty="0" smtClean="0"/>
              <a:t> </a:t>
            </a:r>
            <a:r>
              <a:rPr lang="ru-RU" sz="2400" dirty="0" err="1" smtClean="0"/>
              <a:t>сикереп</a:t>
            </a:r>
            <a:r>
              <a:rPr lang="ru-RU" sz="2400" dirty="0" smtClean="0"/>
              <a:t> </a:t>
            </a:r>
            <a:r>
              <a:rPr lang="ru-RU" sz="2400" dirty="0" err="1" smtClean="0"/>
              <a:t>төште</a:t>
            </a:r>
            <a:r>
              <a:rPr lang="ru-RU" sz="2400" dirty="0" smtClean="0"/>
              <a:t>.</a:t>
            </a:r>
          </a:p>
        </p:txBody>
      </p:sp>
      <p:pic>
        <p:nvPicPr>
          <p:cNvPr id="15363" name="Picture 2" descr="D:\ШКОЛА\Методическая работа\Внеурочная деятельность 1 класс\kc_rename.ябло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7563" y="2971800"/>
            <a:ext cx="4592637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D:\ШКОЛА\Методическая работа\Внеурочная деятельность 1 класс\ябло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858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2400" dirty="0" smtClean="0"/>
              <a:t>Озын буйлы үләндер,</a:t>
            </a:r>
            <a:br>
              <a:rPr lang="tt-RU" sz="2400" dirty="0" smtClean="0"/>
            </a:br>
            <a:r>
              <a:rPr lang="tt-RU" sz="2400" dirty="0" smtClean="0"/>
              <a:t>Кызыл алка элгәндер.</a:t>
            </a:r>
            <a:endParaRPr lang="ru-RU" sz="2400" dirty="0" smtClean="0"/>
          </a:p>
        </p:txBody>
      </p:sp>
      <p:pic>
        <p:nvPicPr>
          <p:cNvPr id="16387" name="Picture 2" descr="D:\ШКОЛА\Методическая работа\Внеурочная деятельность 1 класс\мал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33800"/>
            <a:ext cx="44958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Картинка 7 из 1231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6100" y="2209800"/>
            <a:ext cx="60579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1905000" y="228600"/>
            <a:ext cx="4572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t-RU" dirty="0" smtClean="0"/>
              <a:t>Түгәрәк-түгәрәк шар кебек,</a:t>
            </a:r>
          </a:p>
          <a:p>
            <a:pPr eaLnBrk="0" hangingPunct="0"/>
            <a:r>
              <a:rPr lang="tt-RU" dirty="0" smtClean="0"/>
              <a:t>Кызыл-кызыл кан кебек.</a:t>
            </a:r>
          </a:p>
          <a:p>
            <a:pPr eaLnBrk="0" hangingPunct="0"/>
            <a:r>
              <a:rPr lang="tt-RU" dirty="0" smtClean="0"/>
              <a:t>Әчедер дә татлыдыр,</a:t>
            </a:r>
          </a:p>
          <a:p>
            <a:pPr eaLnBrk="0" hangingPunct="0"/>
            <a:r>
              <a:rPr lang="tt-RU" dirty="0" smtClean="0"/>
              <a:t>Йотыйм дисәң ташлыдыр.</a:t>
            </a:r>
          </a:p>
          <a:p>
            <a:pPr eaLnBrk="0" hangingPunct="0"/>
            <a:endParaRPr lang="ru-RU" dirty="0"/>
          </a:p>
        </p:txBody>
      </p:sp>
      <p:pic>
        <p:nvPicPr>
          <p:cNvPr id="17411" name="Picture 4" descr="Картинка 10 из 1257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0980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Картинка 23 из 1307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3688" y="762000"/>
            <a:ext cx="3636962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401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Что за фрукт на вкус хорош </a:t>
            </a:r>
            <a:br>
              <a:rPr lang="ru-RU" sz="2400" dirty="0" smtClean="0"/>
            </a:br>
            <a:r>
              <a:rPr lang="ru-RU" sz="2400" dirty="0" smtClean="0"/>
              <a:t>И на лампочку похож, </a:t>
            </a:r>
            <a:br>
              <a:rPr lang="ru-RU" sz="2400" dirty="0" smtClean="0"/>
            </a:br>
            <a:r>
              <a:rPr lang="ru-RU" sz="2400" dirty="0" smtClean="0"/>
              <a:t>Бок зеленый солнцем греет, </a:t>
            </a:r>
            <a:br>
              <a:rPr lang="ru-RU" sz="2400" dirty="0" smtClean="0"/>
            </a:br>
            <a:r>
              <a:rPr lang="ru-RU" sz="2400" dirty="0" smtClean="0"/>
              <a:t>Он желтеет и краснеет?</a:t>
            </a:r>
          </a:p>
        </p:txBody>
      </p:sp>
      <p:pic>
        <p:nvPicPr>
          <p:cNvPr id="18435" name="Picture 2" descr="D:\ШКОЛА\Методическая работа\Внеурочная деятельность 1 класс\груш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735138"/>
            <a:ext cx="5740400" cy="462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Картинка 3 из 1239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1800"/>
            <a:ext cx="4978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2 из 5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25669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Картинка 4 из 5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657600"/>
            <a:ext cx="2020888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Картинка 5 из 5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962400"/>
            <a:ext cx="16684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Картинка 12 из 5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048000"/>
            <a:ext cx="2471738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Картинка 128 из 54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0"/>
            <a:ext cx="2286000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125</TotalTime>
  <Words>54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Mod</vt:lpstr>
      <vt:lpstr>Слайд 1</vt:lpstr>
      <vt:lpstr>Слайд 2</vt:lpstr>
      <vt:lpstr>Кара гына,кечкенә генә бүрекле, Үзе бөтен дөньяга күрекле.    </vt:lpstr>
      <vt:lpstr> Алсу битле кыз үсте, «Тып» итеп агачтан сикереп төште.</vt:lpstr>
      <vt:lpstr>Озын буйлы үләндер, Кызыл алка элгәндер.</vt:lpstr>
      <vt:lpstr>Слайд 6</vt:lpstr>
      <vt:lpstr>Что за фрукт на вкус хорош  И на лампочку похож,  Бок зеленый солнцем греет,  Он желтеет и краснеет?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20</cp:revision>
  <cp:lastPrinted>1601-01-01T00:00:00Z</cp:lastPrinted>
  <dcterms:created xsi:type="dcterms:W3CDTF">1601-01-01T00:00:00Z</dcterms:created>
  <dcterms:modified xsi:type="dcterms:W3CDTF">2013-04-10T16:36:51Z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