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>
      <p:cViewPr varScale="1">
        <p:scale>
          <a:sx n="86" d="100"/>
          <a:sy n="86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A17A3-F024-49D9-B84B-30283A0937C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DAD5-2294-47E1-8ECD-1FAB5163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Методическое сопровождение педагогов.</a:t>
            </a:r>
            <a:br>
              <a:rPr lang="ru-RU" dirty="0" smtClean="0"/>
            </a:br>
            <a:r>
              <a:rPr lang="ru-RU" dirty="0" smtClean="0"/>
              <a:t>Роль РМО в подготовке и переподготовке кадров.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Т.К. </a:t>
            </a:r>
            <a:r>
              <a:rPr lang="ru-RU" dirty="0" err="1" smtClean="0">
                <a:solidFill>
                  <a:schemeClr val="tx1"/>
                </a:solidFill>
              </a:rPr>
              <a:t>Кострикина</a:t>
            </a:r>
            <a:r>
              <a:rPr lang="ru-RU" dirty="0" smtClean="0">
                <a:solidFill>
                  <a:schemeClr val="tx1"/>
                </a:solidFill>
              </a:rPr>
              <a:t>, учитель высшей категории, руководитель РМО учителей иностранного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</a:t>
            </a:r>
            <a:r>
              <a:rPr lang="ru-RU" dirty="0" err="1" smtClean="0">
                <a:solidFill>
                  <a:schemeClr val="tx1"/>
                </a:solidFill>
              </a:rPr>
              <a:t>Лежневская</a:t>
            </a:r>
            <a:r>
              <a:rPr lang="ru-RU" dirty="0" smtClean="0">
                <a:solidFill>
                  <a:schemeClr val="tx1"/>
                </a:solidFill>
              </a:rPr>
              <a:t> СОШ № 10.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357554" y="2571744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14348" y="1000108"/>
            <a:ext cx="271464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Дают возможность самореализации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714876" y="642918"/>
            <a:ext cx="342902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Обобщение и передача прогрессивного, передового опыта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0" y="2571744"/>
            <a:ext cx="257176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Обозначают проблемные поля и решают проблемы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500166" y="4572008"/>
            <a:ext cx="271464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Вооружают новыми знаниями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786314" y="4500570"/>
            <a:ext cx="307183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Повышают профессиональную квалификацию педагогов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286512" y="2357430"/>
            <a:ext cx="2714644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 педагогов современным приёмам и технологиям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5572132" y="3000372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3241887">
            <a:off x="4772153" y="3906208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7510331">
            <a:off x="3237416" y="3932100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2643174" y="3000372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8919592">
            <a:off x="4714876" y="2214554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3491119">
            <a:off x="3268121" y="2195777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00" y="428604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Направление работы РМО учителей иностранного языка </a:t>
            </a:r>
            <a:r>
              <a:rPr lang="ru-RU" dirty="0" err="1" smtClean="0"/>
              <a:t>Лежневского</a:t>
            </a:r>
            <a:r>
              <a:rPr lang="ru-RU" dirty="0" smtClean="0"/>
              <a:t> района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Научно-методическое сопровождение учебного процесса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214311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Постдипломное</a:t>
            </a:r>
            <a:r>
              <a:rPr lang="ru-RU" dirty="0" smtClean="0"/>
              <a:t> образование учителей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285749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Курсовая подготовка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357187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Подготовка учителей и учащихся к итоговой аттестации в формате ЕГЭ и ГИА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428625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одаренными детьми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00" y="5000636"/>
            <a:ext cx="71438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Аттестация педагогических курсов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355976" y="1124744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4752528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1.Подготовка </a:t>
            </a:r>
            <a:r>
              <a:rPr lang="en-US" dirty="0" smtClean="0"/>
              <a:t> </a:t>
            </a:r>
            <a:r>
              <a:rPr lang="ru-RU" dirty="0" err="1" smtClean="0"/>
              <a:t>тьюторов</a:t>
            </a:r>
            <a:r>
              <a:rPr lang="ru-RU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2.Изучение и обобщение передового опыта лучших учителей иностранного языка Ивановской области.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429684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3.Размещение на сайте </a:t>
            </a:r>
            <a:r>
              <a:rPr lang="ru-RU" dirty="0" err="1" smtClean="0"/>
              <a:t>Лежневского</a:t>
            </a:r>
            <a:r>
              <a:rPr lang="ru-RU" dirty="0" smtClean="0"/>
              <a:t> РОО персональной вкладки « РМО учителей иностранного языка».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4.Оказание помощи молодым педагогам.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5.Разнообразие форм работы :</a:t>
            </a:r>
          </a:p>
          <a:p>
            <a:pPr>
              <a:buNone/>
            </a:pPr>
            <a:r>
              <a:rPr lang="ru-RU" dirty="0" smtClean="0"/>
              <a:t>Мастер-классы</a:t>
            </a:r>
          </a:p>
          <a:p>
            <a:pPr>
              <a:buNone/>
            </a:pPr>
            <a:r>
              <a:rPr lang="ru-RU" dirty="0" smtClean="0"/>
              <a:t>Заседания круглого стола</a:t>
            </a:r>
          </a:p>
          <a:p>
            <a:pPr>
              <a:buNone/>
            </a:pPr>
            <a:r>
              <a:rPr lang="ru-RU" dirty="0" smtClean="0"/>
              <a:t>Дискуссии по проблемным полям</a:t>
            </a:r>
          </a:p>
          <a:p>
            <a:pPr>
              <a:buNone/>
            </a:pPr>
            <a:r>
              <a:rPr lang="ru-RU" dirty="0" smtClean="0"/>
              <a:t>Просмотры учебных фильмов </a:t>
            </a:r>
            <a:r>
              <a:rPr lang="ru-RU" smtClean="0"/>
              <a:t>на  иностранном </a:t>
            </a:r>
            <a:r>
              <a:rPr lang="ru-RU" dirty="0" smtClean="0"/>
              <a:t>языке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140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Методическое сопровождение педагогов. Роль РМО в подготовке и переподготовке кадров.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Предметные методические объединения как одна из форм профессионального ____ педагогов</dc:title>
  <dc:creator>Евгений</dc:creator>
  <cp:lastModifiedBy>Igor</cp:lastModifiedBy>
  <cp:revision>10</cp:revision>
  <dcterms:created xsi:type="dcterms:W3CDTF">2012-09-19T12:07:21Z</dcterms:created>
  <dcterms:modified xsi:type="dcterms:W3CDTF">2013-03-21T15:53:50Z</dcterms:modified>
</cp:coreProperties>
</file>