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70" r:id="rId10"/>
    <p:sldId id="278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43" autoAdjust="0"/>
  </p:normalViewPr>
  <p:slideViewPr>
    <p:cSldViewPr>
      <p:cViewPr>
        <p:scale>
          <a:sx n="71" d="100"/>
          <a:sy n="71" d="100"/>
        </p:scale>
        <p:origin x="-41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Произведения о весне в начальной школе</a:t>
            </a:r>
          </a:p>
        </c:rich>
      </c:tx>
      <c:layout>
        <c:manualLayout>
          <c:xMode val="edge"/>
          <c:yMode val="edge"/>
          <c:x val="0.20841757978855882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2.1869613211056159E-3"/>
          <c:w val="0.7007662261308788"/>
          <c:h val="0.909982882259541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Произведения о весне в начальной школе</c:v>
                </c:pt>
              </c:strCache>
            </c:strRef>
          </c:tx>
          <c:explosion val="25"/>
          <c:dPt>
            <c:idx val="0"/>
            <c:explosion val="8"/>
          </c:dPt>
          <c:dPt>
            <c:idx val="1"/>
            <c:explosion val="8"/>
          </c:dPt>
          <c:dPt>
            <c:idx val="2"/>
            <c:explosion val="7"/>
          </c:dPt>
          <c:cat>
            <c:strRef>
              <c:f>Лист1!$A$2:$A$4</c:f>
              <c:strCache>
                <c:ptCount val="3"/>
                <c:pt idx="0">
                  <c:v>Произведения о природе</c:v>
                </c:pt>
                <c:pt idx="1">
                  <c:v>Стихи о весне</c:v>
                </c:pt>
                <c:pt idx="2">
                  <c:v>Рассказы о весне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0.42000000000000032</c:v>
                </c:pt>
                <c:pt idx="2">
                  <c:v>0.38000000000000039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6382564774177166"/>
          <c:y val="0.16029834061903844"/>
          <c:w val="0.32232163536231451"/>
          <c:h val="0.4997220366911568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0.4057</cdr:x>
      <cdr:y>0.21429</cdr:y>
    </cdr:from>
    <cdr:to>
      <cdr:x>0.5557</cdr:x>
      <cdr:y>0.60777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31645" y="857256"/>
          <a:ext cx="825108" cy="15741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20%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0.14844</cdr:x>
      <cdr:y>0.23214</cdr:y>
    </cdr:from>
    <cdr:to>
      <cdr:x>0.29844</cdr:x>
      <cdr:y>0.725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16528" y="928694"/>
          <a:ext cx="825109" cy="19716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38%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0.35937</cdr:x>
      <cdr:y>0.39286</cdr:y>
    </cdr:from>
    <cdr:to>
      <cdr:x>0.59141</cdr:x>
      <cdr:y>0.8832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76796" y="1571636"/>
          <a:ext cx="1276388" cy="19616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42%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24FE-D1BC-4172-8DB2-74D46B909789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9D2CB-5232-444E-95DF-A93CA0241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0602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8EB86F-B94B-402D-ACAC-575AE6520C2D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929CB9-96C9-4B1F-A48A-2F7F7145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65248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14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города Пугачёва Саратовской области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имени П.А. Столыпина»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>
                <a:solidFill>
                  <a:srgbClr val="00B050"/>
                </a:solidFill>
              </a:rPr>
              <a:t>  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 в произведениях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поэтов, писателей и художников»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rgbClr val="00B050"/>
              </a:solidFill>
            </a:endParaRPr>
          </a:p>
          <a:p>
            <a:r>
              <a:rPr lang="ru-RU" sz="1400" b="1" dirty="0">
                <a:solidFill>
                  <a:srgbClr val="00B050"/>
                </a:solidFill>
              </a:rPr>
              <a:t> 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                    </a:t>
            </a:r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Автор проекта: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Загородникова  Анастасия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обучающаяся 3 «Б» класс  МОУ «СОШ № 14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г. Пугачёва Саратовской области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имени П.А. Столыпина»</a:t>
            </a:r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 </a:t>
            </a:r>
            <a:endParaRPr lang="ru-RU" sz="1400" dirty="0"/>
          </a:p>
          <a:p>
            <a:pPr algn="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                                        Руководитель проекта: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Бадалбаева  И.П.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учитель 1 квалификационной категории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МОУ «СОШ № 14г. Пугачёва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Саратовской области имени П.А. Столыпина»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Пугачев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2013 г.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6718">
            <a:off x="480290" y="3651439"/>
            <a:ext cx="3817029" cy="2816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146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 « Произведения о весне в учебниках по литературному чтению в начальной школе в образовательной системе « Начальная школа 21 века»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4282" y="928670"/>
          <a:ext cx="550072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3643313"/>
          <a:ext cx="8929717" cy="3214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63"/>
                <a:gridCol w="1395278"/>
                <a:gridCol w="1674334"/>
                <a:gridCol w="4883442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Класс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Стихи о природе/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о весне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Рассказы о природе/ о весне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Ф.И.О. поэтов, писателей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7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6        3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И.А.Бунин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С.В.Михалков, А.А.Фет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9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7        2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С.В.Михалков, Н.М.Рубцов, М.М.Пришвин</a:t>
                      </a: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3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8           4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9        3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И.А.Бунин, М.М.Пришвин,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С.Я.Маршак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8           3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7        3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К.Д.Бальмонт, А.И.Куприн, И.А.Бунин</a:t>
                      </a: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32         14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29        11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257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23" y="188640"/>
            <a:ext cx="878497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поговорки,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приметы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загадки  о весне…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 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 и поговорки о весне.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Весной дождь парит, а осенью мочит.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Весенний день – что ласковое слово.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Весною день упустишь, так годом не вернешь.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Весной дождь парит, а осенью мочит.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Весна красна, да голодна; осень дождлива, да сыта.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цветы рассыпает, зима снег простилает.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Весной и заяц на слуху сидит.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Весною сутки мочит, а час сушит.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Матушка – весна всем красна.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782896"/>
            <a:ext cx="3651435" cy="2887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85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14290"/>
            <a:ext cx="864096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Приметы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весне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Весною день с ночью меряется, равняется.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ранней весной облака плывут быстро и высоко — жди хорошую погоду.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Частые туманы в марте предвещают дождливое лето.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Сухой март — плодородие, дождливый — неурожай.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березы течет много сока — лето будет дождливым.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Случившийся в марте гром — признак плодородия.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Мокрое Благовещенье — грибное лето.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7198"/>
            <a:ext cx="5544616" cy="3626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904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8629" y="260648"/>
            <a:ext cx="2516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Загадки о весне.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071546"/>
            <a:ext cx="28620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Ручейки бегут быстрее,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Светит солнышко теплее.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Воробей погоде рад -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Заглянул к нам месяц ...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(Март)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2398" y="3068960"/>
            <a:ext cx="29340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Мишка вылез из берлоги,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Грязь и лужи на дороге,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небе жаворонка трель -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гости к нам пришел ...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(Апрель)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737" y="4713194"/>
            <a:ext cx="31407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Сад примерил белый цвет,</a:t>
            </a:r>
          </a:p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Соловей поет сонет,</a:t>
            </a:r>
          </a:p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зелень наш оделся край -</a:t>
            </a:r>
          </a:p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Нас теплом встречает...</a:t>
            </a:r>
          </a:p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(Май)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41226" y="1183682"/>
            <a:ext cx="3222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Тает снежок, ожил лужок.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День прибывает.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Когда это бывает?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(Весной)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76258" y="2807062"/>
            <a:ext cx="32941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Пробиваюсь я в апреле -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поля позеленели!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Покрываю, как ковер,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Поле, луг и школьный двор.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(Трава)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66447" y="4659931"/>
            <a:ext cx="30922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лесной проталинке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Вырос цветик маленький.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Прячется в валежник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Беленький …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(Подснежник)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33320" y="1191235"/>
            <a:ext cx="31890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окне она в горшочках,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томаты и цветочки.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началась весна,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она уж зелена!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(Рассада)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25740" y="2807062"/>
            <a:ext cx="26397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Жёлтые, пушистые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Шарики душистые.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 укроет от мороза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своих веточках ...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(Мимоза)</a:t>
            </a:r>
          </a:p>
        </p:txBody>
      </p:sp>
      <p:pic>
        <p:nvPicPr>
          <p:cNvPr id="13" name="Picture 11" descr="D:\Мамины работы\3131464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2850" y="4500570"/>
            <a:ext cx="2851150" cy="2143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15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Интересные факты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весну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Первый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что именно весной дети растут быстрее в три раза, чем в период  с августа по декабрь.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То, что весной люди чаще влюбляются – это ошибочное мнение, просто человек находится в легкой эйфории из-за пробуждений в природе.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Третий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весну говорит, что весенняя депрессия также часто бывает, как и осенняя и ученые не могут определить, какая из них опаснее.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Четвертый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В конце зимы в северном полушарии масса  снега достигает 13 500 миллиардов тонн, и он занимает площадь – 95 106 квадратных километров.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Пятый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Наибольшее количество торнадо, как и гроз наблюдается именно весной.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Шестой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Весной частота дыхания человека на треть выше, чем осенью.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Факт номер семь: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Весна в Австралии наступает в сентябре.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Восьмой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Астрономическая весна на Земле наступает 21 марта.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Девятый 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Женеве есть традиция, что весна объявляется, тогда, когда распускается первый листок на «официальном каштане», который находится под домом правительства.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Десятый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факт: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Весной не надо  будет одевать теплые вещи и доставлять себе неудобства</a:t>
            </a:r>
          </a:p>
        </p:txBody>
      </p:sp>
    </p:spTree>
    <p:extLst>
      <p:ext uri="{BB962C8B-B14F-4D97-AF65-F5344CB8AC3E}">
        <p14:creationId xmlns="" xmlns:p14="http://schemas.microsoft.com/office/powerpoint/2010/main" val="381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28737" cy="332398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Введение.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Социологический опрос « Моё любимое время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                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3. Весна глазами художников.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Весна глазами писателей, поэтов-классиков.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Исследование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 Произведения о весне в учебниках по литературному чтению в начальной школе в образовательной системе « Начальная школа 21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Загадки, пословицы, приметы, поговорки  и стихи о весне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Вывод.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3388488"/>
            <a:ext cx="5089748" cy="3469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68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Цели и задачи 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Создать копилку произведений поэтов, писателей и художников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о красоте весенней природы.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Провести опрос обучающихся;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Провести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 Произведения о весне в учебниках по литературному чтению в начальной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образовательной системе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Начальная школа 21 века»;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Учиться видеть прекрасное, понимать красоту родной природы.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Проблемные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произведениях каких русских художников, писателей, поэтов встречается тема родной природы?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года было для них самое вдохновляющее?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помощи каких средств художники кисти, звука и слова донесли до нас волшебную красоту родной природы?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/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в учебниках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литературному чтению  в начальной школе представлены рассказы и стихи о природе?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57419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495" y="117693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Социологический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опрос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какое время года вы родились?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Какое время года вам нравится?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Результаты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125 обучающихся начальной школы, которые приняли участие в опросе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28 обучающихся родились летом; (22%)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34 обучающихся родились зимой; (27%)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26 обучающихся родились осенью; (21%)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37 обучающихся родились весной; (30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вопрос  «Какое время года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нравится?» ответили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следующим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образом: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Зима – 26 обучающихся; (21%)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Весна – 38 обучающихся; (30%)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Лето – 44 обучающихся; ( 35%)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Осень – 17 обучающихся. ( 14%)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33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454" y="545381"/>
            <a:ext cx="871296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глазами художников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/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И.И.Левитан                                                         И.Э.Грабарь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Cambria" pitchFamily="18" charset="0"/>
              </a:rPr>
              <a:t>                                                       </a:t>
            </a:r>
          </a:p>
          <a:p>
            <a:r>
              <a:rPr lang="ru-RU" sz="2400" b="1" dirty="0" smtClean="0">
                <a:latin typeface="Cambria" pitchFamily="18" charset="0"/>
              </a:rPr>
              <a:t>                                                        И.И.Шишкин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 </a:t>
            </a:r>
          </a:p>
        </p:txBody>
      </p:sp>
      <p:pic>
        <p:nvPicPr>
          <p:cNvPr id="3" name="Picture 2" descr="F:\Новая папка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348" y="1571612"/>
            <a:ext cx="2371265" cy="3062883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3" descr="F:\Новая папка\00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571744"/>
            <a:ext cx="2483301" cy="3079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Documents and Settings\Алексеева\Рабочий стол\игорь эммануилович грабар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428736"/>
            <a:ext cx="2346676" cy="30311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03082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721772F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3060" y="1916832"/>
            <a:ext cx="5904656" cy="448576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8280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К. Юон  « Мартовское солнце»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8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DD191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1" y="1789187"/>
            <a:ext cx="8159990" cy="42033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988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Ф. Васильев   «Оттепель» 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67030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И. Левитан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4572032" cy="374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1538" y="5143513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«Март»</a:t>
            </a:r>
            <a:endParaRPr lang="ru-RU" sz="24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86981"/>
            <a:ext cx="3964871" cy="467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0298" y="5786455"/>
            <a:ext cx="2500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«Весна. Большая вода»</a:t>
            </a:r>
          </a:p>
        </p:txBody>
      </p:sp>
    </p:spTree>
    <p:extLst>
      <p:ext uri="{BB962C8B-B14F-4D97-AF65-F5344CB8AC3E}">
        <p14:creationId xmlns="" xmlns:p14="http://schemas.microsoft.com/office/powerpoint/2010/main" val="14845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624644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Динь! Дон! Динь! Дон!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что за нежный звон?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пролесок-подснежник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Улыбается сквозь сон!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чей пушистый луч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щекочет из-за туч,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Заставляя малышей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Улыбаться до ушей?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чья же теплота,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Чья такая доброта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Заставляет улыбаться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Зайца, курицу, кота?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 какому поводу?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Идёт Весна По городу!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y пуделя- улыбка!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аквариyме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рыбка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Улыбнyлась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водицы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Улыбающейся птице!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и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полyчается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не помещается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одной странице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Улыбка необъятная,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4502739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До чего приятная!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такой длины,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такой ширины!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какомy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поводy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Идёт Весна, по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городy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Мартовна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Подснежникова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Апрелевна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Скворешникова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Маевна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Черешникова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7498" y="188639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Весна глазами писателей, поэтов – классиков.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70" y="782257"/>
            <a:ext cx="5074470" cy="3720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7128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FC000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336</TotalTime>
  <Words>480</Words>
  <Application>Microsoft Office PowerPoint</Application>
  <PresentationFormat>Экран (4:3)</PresentationFormat>
  <Paragraphs>236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domino</cp:lastModifiedBy>
  <cp:revision>38</cp:revision>
  <dcterms:created xsi:type="dcterms:W3CDTF">2013-03-14T12:50:59Z</dcterms:created>
  <dcterms:modified xsi:type="dcterms:W3CDTF">2013-04-10T15:25:20Z</dcterms:modified>
</cp:coreProperties>
</file>