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B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7652-A4BF-4B1D-87D7-D96429F35F15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06BA-F68D-4A09-B732-2E2812DB9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7652-A4BF-4B1D-87D7-D96429F35F15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06BA-F68D-4A09-B732-2E2812DB9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7652-A4BF-4B1D-87D7-D96429F35F15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06BA-F68D-4A09-B732-2E2812DB9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7652-A4BF-4B1D-87D7-D96429F35F15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06BA-F68D-4A09-B732-2E2812DB9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7652-A4BF-4B1D-87D7-D96429F35F15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06BA-F68D-4A09-B732-2E2812DB9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7652-A4BF-4B1D-87D7-D96429F35F15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06BA-F68D-4A09-B732-2E2812DB9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7652-A4BF-4B1D-87D7-D96429F35F15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06BA-F68D-4A09-B732-2E2812DB9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7652-A4BF-4B1D-87D7-D96429F35F15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06BA-F68D-4A09-B732-2E2812DB9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7652-A4BF-4B1D-87D7-D96429F35F15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06BA-F68D-4A09-B732-2E2812DB9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7652-A4BF-4B1D-87D7-D96429F35F15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06BA-F68D-4A09-B732-2E2812DB9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7652-A4BF-4B1D-87D7-D96429F35F15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06BA-F68D-4A09-B732-2E2812DB9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tx2">
                <a:lumMod val="60000"/>
                <a:lumOff val="4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27652-A4BF-4B1D-87D7-D96429F35F15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F06BA-F68D-4A09-B732-2E2812DB9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Обследование звукопроизношения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Вахницкая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Т.А.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учитель-логопед МС(К)ОУ С(К)ОШИ № 4  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г. Магнитогорска</a:t>
            </a:r>
            <a:endParaRPr lang="ru-RU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928663" y="1628775"/>
            <a:ext cx="3024187" cy="2444750"/>
          </a:xfrm>
          <a:prstGeom prst="rect">
            <a:avLst/>
          </a:prstGeom>
          <a:noFill/>
          <a:ln/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000100" y="4365625"/>
            <a:ext cx="2592388" cy="2187575"/>
          </a:xfrm>
          <a:prstGeom prst="rect">
            <a:avLst/>
          </a:prstGeom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4" cstate="screen">
            <a:lum contrast="24000"/>
          </a:blip>
          <a:srcRect/>
          <a:stretch>
            <a:fillRect/>
          </a:stretch>
        </p:blipFill>
        <p:spPr>
          <a:xfrm>
            <a:off x="5148263" y="1773238"/>
            <a:ext cx="3384550" cy="4319587"/>
          </a:xfrm>
          <a:prstGeom prst="rect">
            <a:avLst/>
          </a:prstGeom>
        </p:spPr>
      </p:pic>
      <p:sp>
        <p:nvSpPr>
          <p:cNvPr id="7" name="Line 14"/>
          <p:cNvSpPr>
            <a:spLocks noChangeShapeType="1"/>
          </p:cNvSpPr>
          <p:nvPr/>
        </p:nvSpPr>
        <p:spPr bwMode="auto">
          <a:xfrm>
            <a:off x="900113" y="2420938"/>
            <a:ext cx="1008062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Rectangle 6"/>
          <p:cNvSpPr txBox="1">
            <a:spLocks noChangeArrowheads="1"/>
          </p:cNvSpPr>
          <p:nvPr/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Звук 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[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с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]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Звук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[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с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’]</a:t>
            </a: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28596" y="1285860"/>
            <a:ext cx="2959100" cy="2232025"/>
          </a:xfrm>
          <a:prstGeom prst="rect">
            <a:avLst/>
          </a:prstGeom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143108" y="3929066"/>
            <a:ext cx="3527425" cy="2617788"/>
          </a:xfrm>
          <a:prstGeom prst="rect">
            <a:avLst/>
          </a:prstGeom>
        </p:spPr>
      </p:pic>
      <p:pic>
        <p:nvPicPr>
          <p:cNvPr id="5" name="Picture 8" descr="IMG_149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715008" y="1428736"/>
            <a:ext cx="2786082" cy="2357454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rot="10800000" flipV="1">
            <a:off x="3786182" y="5214950"/>
            <a:ext cx="3071834" cy="78581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785918" y="285728"/>
            <a:ext cx="5677729" cy="91944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Звук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[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з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]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Arial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28596" y="1214422"/>
            <a:ext cx="2856177" cy="3229971"/>
          </a:xfrm>
          <a:prstGeom prst="rect">
            <a:avLst/>
          </a:prstGeom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357554" y="4643446"/>
            <a:ext cx="1986767" cy="1857388"/>
          </a:xfrm>
          <a:prstGeom prst="rect">
            <a:avLst/>
          </a:prstGeom>
        </p:spPr>
      </p:pic>
      <p:pic>
        <p:nvPicPr>
          <p:cNvPr id="5" name="Picture 7" descr="IMG_151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643438" y="1428736"/>
            <a:ext cx="3357586" cy="3040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Звук 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[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з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’]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Arial" charset="0"/>
            </a:endParaRPr>
          </a:p>
        </p:txBody>
      </p:sp>
      <p:pic>
        <p:nvPicPr>
          <p:cNvPr id="3" name="Picture 7" descr="IMG_163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142976" y="2571744"/>
            <a:ext cx="3000396" cy="214314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1785926"/>
            <a:ext cx="2997220" cy="387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Звук 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[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ц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]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Arial" charset="0"/>
            </a:endParaRPr>
          </a:p>
        </p:txBody>
      </p:sp>
      <p:pic>
        <p:nvPicPr>
          <p:cNvPr id="3" name="Picture 8" descr="IMG_150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143636" y="1714488"/>
            <a:ext cx="2643206" cy="3300413"/>
          </a:xfrm>
          <a:prstGeom prst="rect">
            <a:avLst/>
          </a:prstGeom>
        </p:spPr>
      </p:pic>
      <p:pic>
        <p:nvPicPr>
          <p:cNvPr id="4" name="Picture 9" descr="IMG_156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071538" y="1214422"/>
            <a:ext cx="3429024" cy="3041982"/>
          </a:xfrm>
          <a:prstGeom prst="rect">
            <a:avLst/>
          </a:prstGeom>
        </p:spPr>
      </p:pic>
      <p:pic>
        <p:nvPicPr>
          <p:cNvPr id="5" name="Picture 10" descr="IMG_156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928794" y="4500570"/>
            <a:ext cx="3698875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35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Обследование звукопроизношения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Обследование звукопроизношения</dc:title>
  <dc:creator>Admin</dc:creator>
  <cp:lastModifiedBy>Admin</cp:lastModifiedBy>
  <cp:revision>4</cp:revision>
  <dcterms:created xsi:type="dcterms:W3CDTF">2013-04-10T17:57:19Z</dcterms:created>
  <dcterms:modified xsi:type="dcterms:W3CDTF">2013-04-10T18:20:24Z</dcterms:modified>
</cp:coreProperties>
</file>