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58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C88000-08BD-49CA-A8EE-648FF76AE84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764987-BF12-4551-886B-9C5E39B9651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g04.urban3p.ru/up/o/10133/gallery/169655.jpg" TargetMode="External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fremov-town.ru/uploads/images/e/1/a/c/569/adc35438d9.jpg" TargetMode="External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obory.ru/mapsearch/index.html?altar=8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Arial"/>
                <a:ea typeface="Calibri"/>
              </a:rPr>
              <a:t>По святым местам земли Тульской.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b="1" dirty="0" err="1" smtClean="0">
                <a:solidFill>
                  <a:srgbClr val="000000"/>
                </a:solidFill>
                <a:latin typeface="Arial"/>
                <a:ea typeface="Calibri"/>
                <a:cs typeface="+mj-cs"/>
              </a:rPr>
              <a:t>Ефремовский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  <a:ea typeface="Calibri"/>
                <a:cs typeface="+mj-cs"/>
              </a:rPr>
              <a:t> район.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1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240"/>
              </a:spcAft>
            </a:pPr>
            <a:r>
              <a:rPr lang="ru-RU" sz="3600" b="1" dirty="0" smtClean="0"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effectLst/>
                <a:latin typeface="Arial"/>
                <a:ea typeface="Times New Roman"/>
                <a:cs typeface="Times New Roman"/>
              </a:rPr>
            </a:br>
            <a:r>
              <a:rPr lang="ru-RU" sz="3600" b="1" dirty="0" smtClean="0">
                <a:effectLst/>
                <a:latin typeface="Arial"/>
                <a:ea typeface="Times New Roman"/>
                <a:cs typeface="Times New Roman"/>
              </a:rPr>
              <a:t>Свято-Казанский храм.</a:t>
            </a:r>
            <a:r>
              <a:rPr lang="ru-RU" sz="6600" b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b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Тульская область. </a:t>
            </a:r>
            <a:r>
              <a:rPr lang="ru-RU" sz="31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Ефремовский</a:t>
            </a:r>
            <a:r>
              <a:rPr lang="ru-RU" sz="3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район. </a:t>
            </a:r>
            <a:r>
              <a:rPr lang="ru-RU" sz="31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Дубики</a:t>
            </a:r>
            <a:r>
              <a:rPr lang="ru-RU" sz="3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100" dirty="0">
                <a:ea typeface="Calibri"/>
                <a:cs typeface="Times New Roman"/>
              </a:rPr>
              <a:t/>
            </a:r>
            <a:br>
              <a:rPr lang="ru-RU" sz="3100" dirty="0">
                <a:ea typeface="Calibri"/>
                <a:cs typeface="Times New Roman"/>
              </a:rPr>
            </a:br>
            <a:endParaRPr lang="ru-RU" sz="3100" dirty="0"/>
          </a:p>
        </p:txBody>
      </p:sp>
      <p:pic>
        <p:nvPicPr>
          <p:cNvPr id="4" name="Объект 3" descr="http://sobory.ru/pic/17860/17871_20110709_09512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00200"/>
            <a:ext cx="7128792" cy="49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004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effectLst/>
                <a:latin typeface="Arial"/>
                <a:ea typeface="Calibri"/>
                <a:cs typeface="Times New Roman"/>
              </a:rPr>
              <a:t>Церковь Димитрия </a:t>
            </a:r>
            <a:r>
              <a:rPr lang="ru-RU" sz="3600" b="1" dirty="0" err="1" smtClean="0">
                <a:effectLst/>
                <a:latin typeface="Arial"/>
                <a:ea typeface="Calibri"/>
                <a:cs typeface="Times New Roman"/>
              </a:rPr>
              <a:t>Солунского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2700" dirty="0" smtClean="0">
                <a:effectLst/>
                <a:latin typeface="Arial"/>
                <a:ea typeface="Calibri"/>
                <a:cs typeface="Times New Roman"/>
              </a:rPr>
              <a:t>Тульская область, </a:t>
            </a:r>
            <a:r>
              <a:rPr lang="ru-RU" sz="2700" dirty="0" err="1" smtClean="0">
                <a:effectLst/>
                <a:latin typeface="Arial"/>
                <a:ea typeface="Calibri"/>
                <a:cs typeface="Times New Roman"/>
              </a:rPr>
              <a:t>Ефремовский</a:t>
            </a:r>
            <a:r>
              <a:rPr lang="ru-RU" sz="2700" dirty="0" smtClean="0">
                <a:effectLst/>
                <a:latin typeface="Arial"/>
                <a:ea typeface="Calibri"/>
                <a:cs typeface="Times New Roman"/>
              </a:rPr>
              <a:t> район, село </a:t>
            </a:r>
            <a:r>
              <a:rPr lang="ru-RU" sz="2700" dirty="0" err="1" smtClean="0">
                <a:effectLst/>
                <a:latin typeface="Arial"/>
                <a:ea typeface="Calibri"/>
                <a:cs typeface="Times New Roman"/>
              </a:rPr>
              <a:t>Пожилино</a:t>
            </a:r>
            <a:r>
              <a:rPr lang="ru-RU" sz="2700" dirty="0" smtClean="0">
                <a:effectLst/>
                <a:latin typeface="Arial"/>
                <a:ea typeface="Calibri"/>
                <a:cs typeface="Times New Roman"/>
              </a:rPr>
              <a:t>.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endParaRPr lang="ru-RU" sz="2700" dirty="0"/>
          </a:p>
        </p:txBody>
      </p:sp>
      <p:pic>
        <p:nvPicPr>
          <p:cNvPr id="4" name="Объект 3" descr="http://sobory.ru/pic/16000/16010_20110505_15122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03648" y="1556792"/>
            <a:ext cx="655272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517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Церковь Троицы </a:t>
            </a:r>
            <a:r>
              <a:rPr lang="ru-RU" sz="3600" b="1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Живоначальной</a:t>
            </a:r>
            <a:r>
              <a:rPr lang="ru-RU" sz="36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  <a:t/>
            </a:r>
            <a:br>
              <a:rPr lang="ru-RU" sz="36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Тульская область, </a:t>
            </a:r>
            <a:r>
              <a:rPr lang="ru-RU" sz="27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Ефремовский</a:t>
            </a:r>
            <a:r>
              <a:rPr lang="ru-RU" sz="2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район, село Шилово.</a:t>
            </a:r>
            <a:r>
              <a:rPr lang="ru-RU" sz="27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  <a:t/>
            </a:r>
            <a:br>
              <a:rPr lang="ru-RU" sz="27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</a:br>
            <a:endParaRPr lang="ru-RU" sz="2700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664720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http://sobory.ru/pic/14940/14949_20110710_18244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5681861" cy="468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506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296144"/>
          </a:xfrm>
        </p:spPr>
        <p:txBody>
          <a:bodyPr>
            <a:normAutofit fontScale="90000"/>
          </a:bodyPr>
          <a:lstStyle/>
          <a:p>
            <a:pPr>
              <a:lnSpc>
                <a:spcPct val="170000"/>
              </a:lnSpc>
              <a:spcBef>
                <a:spcPts val="2400"/>
              </a:spcBef>
            </a:pPr>
            <a:r>
              <a:rPr lang="ru-RU" sz="3600" b="1" kern="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3600" b="1" kern="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3600" b="1" kern="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Церковь Петра и Павла</a:t>
            </a:r>
            <a:r>
              <a:rPr lang="ru-RU" sz="3600" b="1" kern="0" dirty="0" smtClean="0">
                <a:solidFill>
                  <a:srgbClr val="365F91"/>
                </a:solidFill>
                <a:effectLst/>
                <a:latin typeface="Cambria"/>
                <a:ea typeface="Times New Roman"/>
                <a:cs typeface="Times New Roman"/>
              </a:rPr>
              <a:t/>
            </a:r>
            <a:br>
              <a:rPr lang="ru-RU" sz="3600" b="1" kern="0" dirty="0" smtClean="0">
                <a:solidFill>
                  <a:srgbClr val="365F91"/>
                </a:solidFill>
                <a:effectLst/>
                <a:latin typeface="Cambria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/>
                <a:ea typeface="Calibri"/>
                <a:cs typeface="Times New Roman"/>
              </a:rPr>
              <a:t>Тульская область, </a:t>
            </a:r>
            <a:r>
              <a:rPr lang="ru-RU" sz="2700" dirty="0" err="1" smtClean="0">
                <a:effectLst/>
                <a:latin typeface="Times New Roman"/>
                <a:ea typeface="Calibri"/>
                <a:cs typeface="Times New Roman"/>
              </a:rPr>
              <a:t>Ефремовский</a:t>
            </a:r>
            <a:r>
              <a:rPr lang="ru-RU" sz="2700" dirty="0" smtClean="0">
                <a:effectLst/>
                <a:latin typeface="Times New Roman"/>
                <a:ea typeface="Calibri"/>
                <a:cs typeface="Times New Roman"/>
              </a:rPr>
              <a:t> район, село </a:t>
            </a:r>
            <a:r>
              <a:rPr lang="ru-RU" sz="2700" dirty="0" err="1" smtClean="0">
                <a:effectLst/>
                <a:latin typeface="Times New Roman"/>
                <a:ea typeface="Calibri"/>
                <a:cs typeface="Times New Roman"/>
              </a:rPr>
              <a:t>Новокрасивое</a:t>
            </a:r>
            <a:r>
              <a:rPr lang="ru-RU" sz="27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endParaRPr lang="ru-RU" sz="27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6264696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Церковь Петра и Павла, Новокрасивое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5925830" cy="448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020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>
              <a:lnSpc>
                <a:spcPct val="170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Церковь Николая Чудотворца</a:t>
            </a:r>
            <a:r>
              <a:rPr lang="ru-RU" sz="36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  <a:t/>
            </a:r>
            <a:br>
              <a:rPr lang="ru-RU" sz="36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Тульская область, </a:t>
            </a:r>
            <a:r>
              <a:rPr lang="ru-RU" sz="27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Ефремовский</a:t>
            </a:r>
            <a:r>
              <a:rPr lang="ru-RU" sz="2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район, село</a:t>
            </a:r>
            <a:r>
              <a:rPr lang="ru-RU" sz="2700" dirty="0" smtClean="0">
                <a:solidFill>
                  <a:srgbClr val="4D5B66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Слободское.</a:t>
            </a:r>
            <a:r>
              <a:rPr lang="ru-RU" sz="27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  <a:t/>
            </a:r>
            <a:br>
              <a:rPr lang="ru-RU" sz="27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</a:br>
            <a:endParaRPr lang="ru-RU" sz="27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3"/>
            <a:ext cx="6647206" cy="188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-main-pic" descr="Картинка 354 из 1293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772816"/>
            <a:ext cx="574357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47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Церковь Михаила Архангела</a:t>
            </a:r>
            <a:r>
              <a:rPr lang="ru-RU" sz="36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  <a:t/>
            </a:r>
            <a:br>
              <a:rPr lang="ru-RU" sz="36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</a:br>
            <a:r>
              <a:rPr lang="ru-RU" sz="29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Тульская область, </a:t>
            </a:r>
            <a:r>
              <a:rPr lang="ru-RU" sz="29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Ефремовский</a:t>
            </a:r>
            <a:r>
              <a:rPr lang="ru-RU" sz="29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район, село</a:t>
            </a:r>
            <a:r>
              <a:rPr lang="ru-RU" sz="2900" dirty="0" smtClean="0">
                <a:solidFill>
                  <a:srgbClr val="4D5B66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9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Маслово</a:t>
            </a:r>
            <a:r>
              <a:rPr lang="ru-RU" sz="3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1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  <a:t/>
            </a:r>
            <a:br>
              <a:rPr lang="ru-RU" sz="3100" dirty="0" smtClean="0">
                <a:solidFill>
                  <a:srgbClr val="4D5B66"/>
                </a:solidFill>
                <a:effectLst/>
                <a:latin typeface="Trebuchet MS"/>
                <a:ea typeface="Times New Roman"/>
                <a:cs typeface="Times New Roman"/>
              </a:rPr>
            </a:br>
            <a:endParaRPr lang="ru-RU" sz="31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504056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://slazav.mccme.ru/photo/vorg07/268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769618" cy="526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40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effectLst/>
                <a:latin typeface="Arial"/>
                <a:ea typeface="Calibri"/>
                <a:cs typeface="Times New Roman"/>
              </a:rPr>
              <a:t/>
            </a:r>
            <a:br>
              <a:rPr lang="ru-RU" sz="3600" b="1" dirty="0" smtClean="0">
                <a:effectLst/>
                <a:latin typeface="Arial"/>
                <a:ea typeface="Calibri"/>
                <a:cs typeface="Times New Roman"/>
              </a:rPr>
            </a:br>
            <a:r>
              <a:rPr lang="ru-RU" sz="3600" b="1" dirty="0" smtClean="0">
                <a:effectLst/>
                <a:latin typeface="Arial"/>
                <a:ea typeface="Calibri"/>
                <a:cs typeface="Times New Roman"/>
              </a:rPr>
              <a:t>Церковь Николая Чудотворца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29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Тульская область, </a:t>
            </a:r>
            <a:r>
              <a:rPr lang="ru-RU" sz="2900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Ефремовский</a:t>
            </a:r>
            <a:r>
              <a:rPr lang="ru-RU" sz="29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район, село </a:t>
            </a:r>
            <a:r>
              <a:rPr lang="ru-RU" sz="2900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Вязово</a:t>
            </a:r>
            <a:r>
              <a:rPr lang="ru-RU" sz="29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8" y="1916832"/>
            <a:ext cx="6647206" cy="324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-main-pic" descr="Картинка 419 из 1293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0955" y="1916832"/>
            <a:ext cx="5472608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4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err="1" smtClean="0"/>
              <a:t>Стрельцова</a:t>
            </a:r>
            <a:r>
              <a:rPr lang="ru-RU" dirty="0" smtClean="0"/>
              <a:t> Ирина Михайловна</a:t>
            </a:r>
            <a:endParaRPr lang="ru-RU" dirty="0"/>
          </a:p>
        </p:txBody>
      </p:sp>
      <p:pic>
        <p:nvPicPr>
          <p:cNvPr id="4098" name="Picture 2" descr="C:\Users\Комп\Documents\Фотки 2013\IMG_1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90763"/>
            <a:ext cx="3096343" cy="365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830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Церковь иконы "Взыскание погибших"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Тульская область, город Ефремов.</a:t>
            </a:r>
            <a:r>
              <a:rPr lang="ru-RU" sz="3100" dirty="0">
                <a:ea typeface="Calibri"/>
                <a:cs typeface="Times New Roman"/>
              </a:rPr>
              <a:t/>
            </a:r>
            <a:br>
              <a:rPr lang="ru-RU" sz="3100" dirty="0">
                <a:ea typeface="Calibri"/>
                <a:cs typeface="Times New Roman"/>
              </a:rPr>
            </a:br>
            <a:endParaRPr lang="ru-RU" sz="31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141538"/>
            <a:ext cx="7416823" cy="452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3728" y="1412776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Каменный одноглавый храм в русском стиле с трапезной и ярусной колокольней.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90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367240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71296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bigFoto" descr="http://images.izvestia.ru/ruschudo/foto/11520-bi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60648"/>
            <a:ext cx="36724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4117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Церковь Троицы </a:t>
            </a:r>
            <a:r>
              <a:rPr lang="ru-RU" sz="3600" b="1" dirty="0" err="1"/>
              <a:t>Живоначальной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3100" dirty="0"/>
              <a:t>Тульская область, город Ефремов</a:t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4" name="Объект 3" descr="Церковь Троицы Живоначальной, Ефремов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33529" y="1600200"/>
            <a:ext cx="7076941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6165304"/>
            <a:ext cx="2509148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70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Arial"/>
                <a:ea typeface="Calibri"/>
                <a:cs typeface="Times New Roman"/>
              </a:rPr>
              <a:t>Год постройки: </a:t>
            </a:r>
            <a:r>
              <a:rPr lang="ru-RU" dirty="0" smtClean="0">
                <a:effectLst/>
                <a:latin typeface="Arial"/>
                <a:ea typeface="Calibri"/>
                <a:cs typeface="Times New Roman"/>
              </a:rPr>
              <a:t>2001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73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b="1" dirty="0" smtClean="0">
                <a:effectLst/>
                <a:latin typeface="Arial"/>
                <a:ea typeface="Calibri"/>
                <a:cs typeface="Times New Roman"/>
              </a:rPr>
              <a:t/>
            </a:r>
            <a:br>
              <a:rPr lang="ru-RU" sz="3600" b="1" dirty="0" smtClean="0">
                <a:effectLst/>
                <a:latin typeface="Arial"/>
                <a:ea typeface="Calibri"/>
                <a:cs typeface="Times New Roman"/>
              </a:rPr>
            </a:br>
            <a:r>
              <a:rPr lang="ru-RU" sz="3600" b="1" dirty="0" smtClean="0">
                <a:effectLst/>
                <a:latin typeface="Arial"/>
                <a:ea typeface="Calibri"/>
                <a:cs typeface="Times New Roman"/>
              </a:rPr>
              <a:t>Церковь Николая Чудотворца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100" dirty="0" smtClean="0">
                <a:effectLst/>
                <a:latin typeface="Times New Roman"/>
                <a:ea typeface="Calibri"/>
                <a:cs typeface="Times New Roman"/>
              </a:rPr>
              <a:t>Тульская область, город Ефремов.</a:t>
            </a:r>
            <a:r>
              <a:rPr lang="ru-RU" sz="3100" dirty="0">
                <a:ea typeface="Calibri"/>
                <a:cs typeface="Times New Roman"/>
              </a:rPr>
              <a:t/>
            </a:r>
            <a:br>
              <a:rPr lang="ru-RU" sz="3100" dirty="0">
                <a:ea typeface="Calibri"/>
                <a:cs typeface="Times New Roman"/>
              </a:rPr>
            </a:br>
            <a:endParaRPr lang="ru-RU" sz="3100" dirty="0"/>
          </a:p>
        </p:txBody>
      </p:sp>
      <p:pic>
        <p:nvPicPr>
          <p:cNvPr id="4" name="Объект 3" descr="http://sobory.ru/pic/12280/12283_20110617_23333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79912" y="1628800"/>
            <a:ext cx="48245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3212976"/>
            <a:ext cx="3779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u="sng" dirty="0" smtClean="0">
                <a:effectLst/>
                <a:latin typeface="Times New Roman"/>
                <a:ea typeface="Calibri"/>
                <a:cs typeface="Times New Roman"/>
              </a:rPr>
              <a:t>Церковь. 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Действует. 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i="1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Престолы:</a:t>
            </a:r>
            <a:r>
              <a:rPr lang="ru-RU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  </a:t>
            </a:r>
            <a:r>
              <a:rPr lang="ru-RU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  <a:hlinkClick r:id="rId3"/>
              </a:rPr>
              <a:t>Николая Чудотворца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i="1" u="sng" dirty="0" smtClean="0">
                <a:effectLst/>
                <a:latin typeface="Times New Roman"/>
                <a:ea typeface="Calibri"/>
                <a:cs typeface="Times New Roman"/>
              </a:rPr>
              <a:t>Год постройки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:  между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2006 и приблизительно 2009.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233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3600" b="1" dirty="0" smtClean="0"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effectLst/>
                <a:latin typeface="Arial"/>
                <a:ea typeface="Times New Roman"/>
                <a:cs typeface="Times New Roman"/>
              </a:rPr>
            </a:br>
            <a:r>
              <a:rPr lang="ru-RU" sz="3600" b="1" dirty="0" smtClean="0">
                <a:effectLst/>
                <a:latin typeface="Arial"/>
                <a:ea typeface="Times New Roman"/>
                <a:cs typeface="Times New Roman"/>
              </a:rPr>
              <a:t>Свято-Казанский храм.</a:t>
            </a:r>
            <a:br>
              <a:rPr lang="ru-RU" sz="3600" b="1" dirty="0" smtClean="0">
                <a:effectLst/>
                <a:latin typeface="Arial"/>
                <a:ea typeface="Times New Roman"/>
                <a:cs typeface="Times New Roman"/>
              </a:rPr>
            </a:br>
            <a:r>
              <a:rPr lang="ru-RU" sz="3100" b="1" dirty="0" err="1" smtClean="0">
                <a:effectLst/>
                <a:latin typeface="Times New Roman"/>
                <a:ea typeface="Times New Roman"/>
                <a:cs typeface="Times New Roman"/>
              </a:rPr>
              <a:t>Ефремовский</a:t>
            </a:r>
            <a:r>
              <a:rPr lang="ru-RU" sz="3100" b="1" dirty="0" smtClean="0">
                <a:effectLst/>
                <a:latin typeface="Times New Roman"/>
                <a:ea typeface="Times New Roman"/>
                <a:cs typeface="Times New Roman"/>
              </a:rPr>
              <a:t> район, село </a:t>
            </a:r>
            <a:r>
              <a:rPr lang="ru-RU" sz="3100" b="1" dirty="0" err="1" smtClean="0">
                <a:effectLst/>
                <a:latin typeface="Times New Roman"/>
                <a:ea typeface="Times New Roman"/>
                <a:cs typeface="Times New Roman"/>
              </a:rPr>
              <a:t>Тюртень</a:t>
            </a:r>
            <a:r>
              <a:rPr lang="ru-RU" sz="3100" b="1" dirty="0" smtClean="0">
                <a:effectLst/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" name="Объект 4" descr="Русские Церкви  Свято-Казанский храм.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40152" y="1492372"/>
            <a:ext cx="302433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55945"/>
            <a:ext cx="5688631" cy="538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6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http://sobory.ru/pic/18460/18465_20110711_1444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306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5" y="116632"/>
            <a:ext cx="5688631" cy="6521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19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Церковь Михаила Архангела</a:t>
            </a:r>
            <a:r>
              <a:rPr lang="ru-RU" sz="3600" b="1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b="1" dirty="0" smtClean="0">
                <a:effectLst/>
                <a:latin typeface="Times New Roman"/>
                <a:ea typeface="Calibri"/>
                <a:cs typeface="Times New Roman"/>
              </a:rPr>
              <a:t> Церковь Спаса Нерукотворного образа.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2800" dirty="0" err="1" smtClean="0">
                <a:effectLst/>
                <a:latin typeface="Arial"/>
                <a:ea typeface="Calibri"/>
                <a:cs typeface="Times New Roman"/>
              </a:rPr>
              <a:t>Ефремовский</a:t>
            </a:r>
            <a:r>
              <a:rPr lang="ru-RU" sz="2800" dirty="0" smtClean="0">
                <a:effectLst/>
                <a:latin typeface="Arial"/>
                <a:ea typeface="Calibri"/>
                <a:cs typeface="Times New Roman"/>
              </a:rPr>
              <a:t> район, село Ушаково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35696"/>
            <a:ext cx="367240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356992"/>
            <a:ext cx="464502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6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46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По святым местам земли Тульской. </vt:lpstr>
      <vt:lpstr>Автор</vt:lpstr>
      <vt:lpstr>Церковь иконы "Взыскание погибших" Тульская область, город Ефремов. </vt:lpstr>
      <vt:lpstr>Презентация PowerPoint</vt:lpstr>
      <vt:lpstr>Церковь Троицы Живоначальной Тульская область, город Ефремов </vt:lpstr>
      <vt:lpstr> Церковь Николая Чудотворца Тульская область, город Ефремов. </vt:lpstr>
      <vt:lpstr> Свято-Казанский храм. Ефремовский район, село Тюртень. </vt:lpstr>
      <vt:lpstr>Презентация PowerPoint</vt:lpstr>
      <vt:lpstr>  Церковь Михаила Архангела.  Церковь Спаса Нерукотворного образа. Ефремовский район, село Ушаково </vt:lpstr>
      <vt:lpstr> Свято-Казанский храм. Тульская область. Ефремовский район. Дубики. </vt:lpstr>
      <vt:lpstr>Церковь Димитрия Солунского Тульская область, Ефремовский район, село Пожилино. </vt:lpstr>
      <vt:lpstr> Церковь Троицы Живоначальной Тульская область, Ефремовский район, село Шилово. </vt:lpstr>
      <vt:lpstr> Церковь Петра и Павла Тульская область, Ефремовский район, село Новокрасивое. </vt:lpstr>
      <vt:lpstr>Церковь Николая Чудотворца Тульская область, Ефремовский район, село Слободское. </vt:lpstr>
      <vt:lpstr> Церковь Михаила Архангела Тульская область, Ефремовский район, село Маслово. </vt:lpstr>
      <vt:lpstr> Церковь Николая Чудотворца Тульская область, Ефремовский район, село Вязово.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святым местам земли Тульской.</dc:title>
  <dc:creator>Комп</dc:creator>
  <cp:lastModifiedBy>Комп</cp:lastModifiedBy>
  <cp:revision>15</cp:revision>
  <dcterms:created xsi:type="dcterms:W3CDTF">2013-04-10T17:33:13Z</dcterms:created>
  <dcterms:modified xsi:type="dcterms:W3CDTF">2013-04-10T19:28:11Z</dcterms:modified>
</cp:coreProperties>
</file>