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67" r:id="rId24"/>
    <p:sldId id="279" r:id="rId25"/>
    <p:sldId id="280" r:id="rId26"/>
    <p:sldId id="281" r:id="rId27"/>
    <p:sldId id="282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830F-9056-4C21-9C66-95787DB9C78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3CD0-2B8E-403E-AA74-C2FC71B2A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830F-9056-4C21-9C66-95787DB9C78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3CD0-2B8E-403E-AA74-C2FC71B2A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830F-9056-4C21-9C66-95787DB9C78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3CD0-2B8E-403E-AA74-C2FC71B2A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830F-9056-4C21-9C66-95787DB9C78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3CD0-2B8E-403E-AA74-C2FC71B2A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830F-9056-4C21-9C66-95787DB9C78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3CD0-2B8E-403E-AA74-C2FC71B2A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830F-9056-4C21-9C66-95787DB9C78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3CD0-2B8E-403E-AA74-C2FC71B2A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830F-9056-4C21-9C66-95787DB9C78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3CD0-2B8E-403E-AA74-C2FC71B2A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830F-9056-4C21-9C66-95787DB9C78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3CD0-2B8E-403E-AA74-C2FC71B2A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830F-9056-4C21-9C66-95787DB9C78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3CD0-2B8E-403E-AA74-C2FC71B2A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830F-9056-4C21-9C66-95787DB9C78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3CD0-2B8E-403E-AA74-C2FC71B2A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830F-9056-4C21-9C66-95787DB9C78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3CD0-2B8E-403E-AA74-C2FC71B2A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1830F-9056-4C21-9C66-95787DB9C78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23CD0-2B8E-403E-AA74-C2FC71B2A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-sobori.ru/info/" TargetMode="External"/><Relationship Id="rId2" Type="http://schemas.openxmlformats.org/officeDocument/2006/relationships/hyperlink" Target="http://old-rus.narod.ru/prav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edanie.ru/muz/kolokola/" TargetMode="External"/><Relationship Id="rId5" Type="http://schemas.openxmlformats.org/officeDocument/2006/relationships/hyperlink" Target="http://www.eparhia-tmb.ru/" TargetMode="External"/><Relationship Id="rId4" Type="http://schemas.openxmlformats.org/officeDocument/2006/relationships/hyperlink" Target="http://www.rustrana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Православный храм</a:t>
            </a:r>
            <a:endParaRPr lang="ru-RU" dirty="0"/>
          </a:p>
        </p:txBody>
      </p:sp>
      <p:pic>
        <p:nvPicPr>
          <p:cNvPr id="6" name="Содержимое 5" descr="39e314acc480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340768"/>
            <a:ext cx="8424936" cy="5256584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Храмы имеют разнообразную форму.</a:t>
            </a:r>
            <a:endParaRPr lang="ru-RU" dirty="0"/>
          </a:p>
        </p:txBody>
      </p:sp>
      <p:pic>
        <p:nvPicPr>
          <p:cNvPr id="4" name="Содержимое 3" descr="http://prav-uroki.narod2.ru/konspekt_uroka_o_hramah/Risunok12.gif?rand=3479610428274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763284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>     </a:t>
            </a:r>
            <a:r>
              <a:rPr lang="ru-RU" sz="4000" dirty="0"/>
              <a:t>Здание храма  завершается сверху куполом, изображающим собой небо</a:t>
            </a:r>
          </a:p>
        </p:txBody>
      </p:sp>
      <p:pic>
        <p:nvPicPr>
          <p:cNvPr id="7" name="Содержимое 6" descr="sofijskijsobo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4244280" cy="5040560"/>
          </a:xfrm>
        </p:spPr>
      </p:pic>
      <p:pic>
        <p:nvPicPr>
          <p:cNvPr id="8" name="Содержимое 7" descr="1821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1600200"/>
            <a:ext cx="4320480" cy="506916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45624" cy="11521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/>
              <a:t>Над входом в храм, а иногда рядом с храмом, строится колокольня, или </a:t>
            </a:r>
            <a:r>
              <a:rPr lang="ru-RU" sz="3100" dirty="0"/>
              <a:t>звонница</a:t>
            </a:r>
          </a:p>
        </p:txBody>
      </p:sp>
      <p:pic>
        <p:nvPicPr>
          <p:cNvPr id="8" name="Содержимое 7" descr="picture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7992887" cy="5184576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Храмы  </a:t>
            </a:r>
            <a:r>
              <a:rPr lang="ru-RU" sz="4000" dirty="0"/>
              <a:t>строятся алтарем на восток в сторону света, где восходит солнце.</a:t>
            </a:r>
            <a:r>
              <a:rPr lang="ru-RU" dirty="0"/>
              <a:t> </a:t>
            </a:r>
          </a:p>
        </p:txBody>
      </p:sp>
      <p:pic>
        <p:nvPicPr>
          <p:cNvPr id="5" name="Содержимое 4" descr="41485547_Vid_cerkvi_sela_Dyakova_v_Kolomenskom_bliz_Moskvu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4104456" cy="5112568"/>
          </a:xfrm>
        </p:spPr>
      </p:pic>
      <p:pic>
        <p:nvPicPr>
          <p:cNvPr id="8" name="Содержимое 7" descr="0_624cb_b6f0b762_X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1484784"/>
            <a:ext cx="4464496" cy="5112568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Храмы памятники</a:t>
            </a:r>
            <a:endParaRPr lang="ru-RU" sz="66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78621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dirty="0"/>
              <a:t>Храм Христа Спасителя – Москва. Построен  в память о победе русского народа в Отечественной Войне 1812 года.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123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28800"/>
            <a:ext cx="6788945" cy="496855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l"/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88641"/>
            <a:ext cx="4040188" cy="72007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Храм Великомученика Георгия Победоносца на Поклонной горе</a:t>
            </a:r>
            <a:endParaRPr lang="ru-RU" sz="2000" dirty="0"/>
          </a:p>
        </p:txBody>
      </p:sp>
      <p:pic>
        <p:nvPicPr>
          <p:cNvPr id="4" name="Содержимое 3" descr="354A8C11E2B4-5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4176464" cy="540060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88641"/>
            <a:ext cx="4041775" cy="86409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Знаменско-Петропавловский храм в селе Амосовка на месте Курской битвы</a:t>
            </a:r>
          </a:p>
        </p:txBody>
      </p:sp>
      <p:pic>
        <p:nvPicPr>
          <p:cNvPr id="9" name="Содержимое 8" descr="0_af7a8_5db7103e_XL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1196752"/>
            <a:ext cx="4248472" cy="540060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332656"/>
            <a:ext cx="4104456" cy="1440159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Петропавловская церковь-памятник в Прохоровке (Белгородская область)</a:t>
            </a:r>
          </a:p>
          <a:p>
            <a:endParaRPr lang="ru-RU" dirty="0"/>
          </a:p>
        </p:txBody>
      </p:sp>
      <p:pic>
        <p:nvPicPr>
          <p:cNvPr id="7" name="Содержимое 6" descr="0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3960440" cy="504056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60648"/>
            <a:ext cx="4041775" cy="1008111"/>
          </a:xfrm>
        </p:spPr>
        <p:txBody>
          <a:bodyPr>
            <a:noAutofit/>
          </a:bodyPr>
          <a:lstStyle/>
          <a:p>
            <a:r>
              <a:rPr lang="ru-RU" dirty="0"/>
              <a:t>Церковь Всех Святых на Мамаевом кургане(Волгоград)</a:t>
            </a:r>
          </a:p>
        </p:txBody>
      </p:sp>
      <p:pic>
        <p:nvPicPr>
          <p:cNvPr id="8" name="Содержимое 7" descr="1244346005_1244329627_0001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484784"/>
            <a:ext cx="4248472" cy="504056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Самыми большими храмами нашей страны являются:</a:t>
            </a: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9" y="836713"/>
            <a:ext cx="259228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412776"/>
            <a:ext cx="8820472" cy="100811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400" dirty="0" smtClean="0"/>
              <a:t>   Храм Христа Спасителя </a:t>
            </a:r>
          </a:p>
          <a:p>
            <a:pPr lvl="0">
              <a:buNone/>
            </a:pPr>
            <a:r>
              <a:rPr lang="ru-RU" sz="2400" dirty="0" smtClean="0"/>
              <a:t>   г. Москва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179512" y="2204864"/>
            <a:ext cx="4248472" cy="324036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600" dirty="0" smtClean="0"/>
              <a:t>Исаакиевский</a:t>
            </a:r>
          </a:p>
          <a:p>
            <a:pPr lvl="0">
              <a:buNone/>
            </a:pPr>
            <a:r>
              <a:rPr lang="ru-RU" sz="2600" dirty="0" smtClean="0"/>
              <a:t>собор – г.Санк-Петербург</a:t>
            </a:r>
          </a:p>
          <a:p>
            <a:pPr lvl="0">
              <a:buNone/>
            </a:pPr>
            <a:r>
              <a:rPr lang="ru-RU" sz="2600" dirty="0" smtClean="0"/>
              <a:t>Крестовоздвиженский</a:t>
            </a:r>
          </a:p>
          <a:p>
            <a:pPr lvl="0">
              <a:buNone/>
            </a:pPr>
            <a:r>
              <a:rPr lang="ru-RU" sz="2600" dirty="0" smtClean="0"/>
              <a:t>собор Николаевского</a:t>
            </a:r>
          </a:p>
          <a:p>
            <a:pPr lvl="0">
              <a:buNone/>
            </a:pPr>
            <a:r>
              <a:rPr lang="ru-RU" sz="2600" dirty="0" smtClean="0"/>
              <a:t>мужского монастыря – </a:t>
            </a:r>
          </a:p>
          <a:p>
            <a:pPr lvl="0">
              <a:buNone/>
            </a:pPr>
            <a:r>
              <a:rPr lang="ru-RU" sz="2600" dirty="0" smtClean="0"/>
              <a:t>г.Верхотурье</a:t>
            </a:r>
          </a:p>
          <a:p>
            <a:endParaRPr lang="ru-RU" dirty="0"/>
          </a:p>
        </p:txBody>
      </p:sp>
      <p:pic>
        <p:nvPicPr>
          <p:cNvPr id="1027" name="Picture 3" descr="F:\Православие\63549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861048"/>
            <a:ext cx="2808287" cy="2736304"/>
          </a:xfrm>
          <a:prstGeom prst="rect">
            <a:avLst/>
          </a:prstGeom>
          <a:noFill/>
        </p:spPr>
      </p:pic>
      <p:pic>
        <p:nvPicPr>
          <p:cNvPr id="1028" name="Picture 4" descr="F:\Верхотурье. Спасо-Николаевский мужской монастырь\05754_20101014_1856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484784"/>
            <a:ext cx="2880320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Храм начинается с паперти</a:t>
            </a:r>
            <a:endParaRPr lang="ru-RU" dirty="0"/>
          </a:p>
        </p:txBody>
      </p:sp>
      <p:pic>
        <p:nvPicPr>
          <p:cNvPr id="6" name="Содержимое 5" descr="05757_20050809_0156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268760"/>
            <a:ext cx="5472608" cy="5256584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332656"/>
            <a:ext cx="4536504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     </a:t>
            </a:r>
            <a:r>
              <a:rPr lang="ru-RU" sz="2000" b="1" i="1" dirty="0" smtClean="0"/>
              <a:t>Храм </a:t>
            </a:r>
            <a:r>
              <a:rPr lang="ru-RU" sz="2000" b="1" i="1" dirty="0"/>
              <a:t>Божий на горе мелькнул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i="1" dirty="0"/>
              <a:t>И детски чистым чувством веры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i="1" dirty="0"/>
              <a:t>Внезапно на душу пахнул…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i="1" dirty="0"/>
              <a:t>Нет отрицанья, нет сомненья,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i="1" dirty="0"/>
              <a:t>И шепчет голос неземной: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i="1" dirty="0"/>
              <a:t>Войди с открытой головой!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i="1" dirty="0"/>
              <a:t>Войди! Христос наложит руки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i="1" dirty="0"/>
              <a:t>И снимет волею своей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i="1" dirty="0"/>
              <a:t>С души оковы, с сердца муки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i="1" dirty="0"/>
              <a:t>И язвы с совести больной…</a:t>
            </a:r>
            <a:endParaRPr lang="ru-RU" sz="2000" b="1" dirty="0"/>
          </a:p>
        </p:txBody>
      </p:sp>
      <p:pic>
        <p:nvPicPr>
          <p:cNvPr id="7" name="Содержимое 6" descr="post-221-126907343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9992" y="620688"/>
            <a:ext cx="4464496" cy="5112568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 smtClean="0"/>
              <a:t>Заходя в храм мы оказываемся в притворе, а дальше будет собственно храм.</a:t>
            </a:r>
            <a:endParaRPr lang="ru-RU" sz="3600" dirty="0"/>
          </a:p>
        </p:txBody>
      </p:sp>
      <p:pic>
        <p:nvPicPr>
          <p:cNvPr id="5" name="Содержимое 4" descr="image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72816"/>
            <a:ext cx="8208912" cy="4752528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Праздничная икона.</a:t>
            </a:r>
            <a:endParaRPr lang="ru-RU" dirty="0"/>
          </a:p>
        </p:txBody>
      </p:sp>
      <p:pic>
        <p:nvPicPr>
          <p:cNvPr id="4" name="Содержимое 3" descr="7012n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224" y="1600200"/>
            <a:ext cx="6785552" cy="4525963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Иконостас</a:t>
            </a:r>
            <a:endParaRPr lang="ru-RU" dirty="0"/>
          </a:p>
        </p:txBody>
      </p:sp>
      <p:pic>
        <p:nvPicPr>
          <p:cNvPr id="5" name="Содержимое 4" descr="43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340769"/>
            <a:ext cx="4032448" cy="5184576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Алтарь означает небо, где обитает Бог, а храм — землю.</a:t>
            </a:r>
            <a:endParaRPr lang="ru-RU" dirty="0"/>
          </a:p>
        </p:txBody>
      </p:sp>
      <p:pic>
        <p:nvPicPr>
          <p:cNvPr id="1026" name="Picture 2" descr="F:\Православие\cb1ba0ec32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568952" cy="511256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6a91b_607bd395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8496944" cy="64807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368152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/>
              <a:t>Приходите в Божий храм,</a:t>
            </a:r>
            <a:br>
              <a:rPr lang="ru-RU" i="1" dirty="0" smtClean="0"/>
            </a:br>
            <a:r>
              <a:rPr lang="ru-RU" i="1" dirty="0" smtClean="0"/>
              <a:t>Очищайте душу там!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Церковный этикет</a:t>
            </a:r>
            <a:endParaRPr lang="ru-RU" dirty="0"/>
          </a:p>
        </p:txBody>
      </p:sp>
      <p:pic>
        <p:nvPicPr>
          <p:cNvPr id="7" name="Содержимое 6" descr="41677.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268760"/>
            <a:ext cx="8064896" cy="532859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03xqaf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76672"/>
            <a:ext cx="4248472" cy="5904656"/>
          </a:xfrm>
        </p:spPr>
      </p:pic>
      <p:pic>
        <p:nvPicPr>
          <p:cNvPr id="8" name="Содержимое 7" descr="1229597986_igor-mashkov-rod.-1967.-cerkov-voznesenija.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476672"/>
            <a:ext cx="4320480" cy="5904656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vyb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40960" cy="640871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8378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b="1" i="1" dirty="0" smtClean="0"/>
              <a:t>Любите , дети, старину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1" dirty="0" smtClean="0"/>
              <a:t>    С ее былинными веками,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1" dirty="0" smtClean="0"/>
              <a:t>     С ее старинными церквами,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1" dirty="0" smtClean="0"/>
              <a:t>     К величию ведшие страну…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1" dirty="0" smtClean="0"/>
              <a:t>     Любите. Дети, старину!..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Использованные интернет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 </a:t>
            </a:r>
            <a:r>
              <a:rPr lang="ru-RU" dirty="0" smtClean="0">
                <a:hlinkClick r:id="rId2"/>
              </a:rPr>
              <a:t>http://old-rus.narod.ru/prav.html</a:t>
            </a:r>
            <a:endParaRPr lang="ru-RU" dirty="0" smtClean="0"/>
          </a:p>
          <a:p>
            <a:r>
              <a:rPr lang="ru-RU" dirty="0" smtClean="0"/>
              <a:t>  </a:t>
            </a:r>
            <a:r>
              <a:rPr lang="ru-RU" dirty="0" smtClean="0">
                <a:hlinkClick r:id="rId3"/>
              </a:rPr>
              <a:t>http://www.rus-sobori.ru/info/</a:t>
            </a:r>
            <a:endParaRPr lang="ru-RU" dirty="0" smtClean="0"/>
          </a:p>
          <a:p>
            <a:r>
              <a:rPr lang="ru-RU" dirty="0" smtClean="0"/>
              <a:t>  </a:t>
            </a:r>
            <a:r>
              <a:rPr lang="ru-RU" dirty="0" smtClean="0">
                <a:hlinkClick r:id="rId4"/>
              </a:rPr>
              <a:t>http://www.rustrana.ru/</a:t>
            </a:r>
            <a:endParaRPr lang="ru-RU" dirty="0" smtClean="0"/>
          </a:p>
          <a:p>
            <a:r>
              <a:rPr lang="ru-RU" dirty="0" smtClean="0"/>
              <a:t>  </a:t>
            </a:r>
            <a:r>
              <a:rPr lang="ru-RU" dirty="0" smtClean="0">
                <a:hlinkClick r:id="rId5"/>
              </a:rPr>
              <a:t>http://www.eparhia-tmb.ru/</a:t>
            </a:r>
            <a:r>
              <a:rPr lang="ru-RU" dirty="0" smtClean="0"/>
              <a:t> </a:t>
            </a:r>
          </a:p>
          <a:p>
            <a:r>
              <a:rPr lang="ru-RU" dirty="0" smtClean="0"/>
              <a:t>   </a:t>
            </a:r>
            <a:r>
              <a:rPr lang="ru-RU" dirty="0" smtClean="0">
                <a:hlinkClick r:id="rId6"/>
              </a:rPr>
              <a:t>http://www.predanie.ru/muz/kolokola/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Храмы были в каждом селе и городе.</a:t>
            </a:r>
            <a:endParaRPr lang="ru-RU" sz="3600" dirty="0"/>
          </a:p>
        </p:txBody>
      </p:sp>
      <p:pic>
        <p:nvPicPr>
          <p:cNvPr id="7" name="Содержимое 6" descr="58683303_Moskovskiy_dvori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052736"/>
            <a:ext cx="8712968" cy="5616624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 храме совершались разнообразные обряды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971600" y="3356992"/>
            <a:ext cx="2448272" cy="792087"/>
          </a:xfrm>
        </p:spPr>
        <p:txBody>
          <a:bodyPr>
            <a:normAutofit/>
          </a:bodyPr>
          <a:lstStyle/>
          <a:p>
            <a:r>
              <a:rPr lang="ru-RU" dirty="0" smtClean="0"/>
              <a:t>Крещение</a:t>
            </a:r>
            <a:endParaRPr lang="ru-RU" dirty="0"/>
          </a:p>
        </p:txBody>
      </p:sp>
      <p:pic>
        <p:nvPicPr>
          <p:cNvPr id="6" name="Содержимое 5" descr="0_930a9_b3397f6_X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39952" y="1700808"/>
            <a:ext cx="4032447" cy="4824535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Крестный ход </a:t>
            </a:r>
            <a:endParaRPr lang="ru-RU" dirty="0"/>
          </a:p>
        </p:txBody>
      </p:sp>
      <p:pic>
        <p:nvPicPr>
          <p:cNvPr id="9" name="Содержимое 8" descr="0b109314dc1ce4f17f51e0425f17f53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8640960" cy="568863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63408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Возле храма проводили народные гуляния</a:t>
            </a:r>
            <a:endParaRPr lang="ru-RU" sz="3200" dirty="0"/>
          </a:p>
        </p:txBody>
      </p:sp>
      <p:pic>
        <p:nvPicPr>
          <p:cNvPr id="4" name="Содержимое 3" descr="11716852_Aleksey_Savrasov_Horovod_v_sele_187374_Tretyakovka_sz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052737"/>
            <a:ext cx="8784976" cy="5544616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dirty="0" smtClean="0"/>
              <a:t>Храм – божий дом.</a:t>
            </a:r>
            <a:endParaRPr lang="ru-RU" dirty="0"/>
          </a:p>
        </p:txBody>
      </p:sp>
      <p:pic>
        <p:nvPicPr>
          <p:cNvPr id="4" name="Содержимое 3" descr="TSerkov_Ioanna_Bogoslova___big_ea4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3" y="1124744"/>
            <a:ext cx="5184576" cy="540060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476673"/>
            <a:ext cx="8352928" cy="576064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       Храм </a:t>
            </a:r>
            <a:r>
              <a:rPr lang="ru-RU" b="1" dirty="0"/>
              <a:t>— это особый дом, в котором собирается Божия семья (верующие христиане), чтобы вместе молиться Богу.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       </a:t>
            </a:r>
            <a:r>
              <a:rPr lang="ru-RU" i="1" dirty="0"/>
              <a:t>Церковь —</a:t>
            </a:r>
            <a:r>
              <a:rPr lang="ru-RU" i="1" dirty="0" smtClean="0"/>
              <a:t>означает </a:t>
            </a:r>
            <a:r>
              <a:rPr lang="ru-RU" i="1" dirty="0"/>
              <a:t>всех верующих в Иисуса Христа людей и Дом Божий.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Храмы строились в красивых местах</a:t>
            </a:r>
            <a:endParaRPr lang="ru-RU" dirty="0"/>
          </a:p>
        </p:txBody>
      </p:sp>
      <p:pic>
        <p:nvPicPr>
          <p:cNvPr id="8" name="Содержимое 7" descr="landscape-1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8640960" cy="532859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222</Words>
  <Application>Microsoft Office PowerPoint</Application>
  <PresentationFormat>Экран (4:3)</PresentationFormat>
  <Paragraphs>44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Православный храм</vt:lpstr>
      <vt:lpstr>Слайд 2</vt:lpstr>
      <vt:lpstr>Храмы были в каждом селе и городе.</vt:lpstr>
      <vt:lpstr>В храме совершались разнообразные обряды</vt:lpstr>
      <vt:lpstr>Крестный ход </vt:lpstr>
      <vt:lpstr>Возле храма проводили народные гуляния</vt:lpstr>
      <vt:lpstr>Храм – божий дом.</vt:lpstr>
      <vt:lpstr>       Храм — это особый дом, в котором собирается Божия семья (верующие христиане), чтобы вместе молиться Богу.          Церковь —означает всех верующих в Иисуса Христа людей и Дом Божий. </vt:lpstr>
      <vt:lpstr>Храмы строились в красивых местах</vt:lpstr>
      <vt:lpstr>Храмы имеют разнообразную форму.</vt:lpstr>
      <vt:lpstr>     Здание храма  завершается сверху куполом, изображающим собой небо</vt:lpstr>
      <vt:lpstr>Над входом в храм, а иногда рядом с храмом, строится колокольня, или звонница</vt:lpstr>
      <vt:lpstr>Храмы  строятся алтарем на восток в сторону света, где восходит солнце. </vt:lpstr>
      <vt:lpstr>Храмы памятники</vt:lpstr>
      <vt:lpstr>Храм Христа Спасителя – Москва. Построен  в память о победе русского народа в Отечественной Войне 1812 года. </vt:lpstr>
      <vt:lpstr> </vt:lpstr>
      <vt:lpstr>Слайд 17</vt:lpstr>
      <vt:lpstr>Самыми большими храмами нашей страны являются:</vt:lpstr>
      <vt:lpstr>Храм начинается с паперти</vt:lpstr>
      <vt:lpstr>Заходя в храм мы оказываемся в притворе, а дальше будет собственно храм.</vt:lpstr>
      <vt:lpstr>Праздничная икона.</vt:lpstr>
      <vt:lpstr>Иконостас</vt:lpstr>
      <vt:lpstr>Алтарь означает небо, где обитает Бог, а храм — землю.</vt:lpstr>
      <vt:lpstr>Приходите в Божий храм, Очищайте душу там! </vt:lpstr>
      <vt:lpstr>Церковный этикет</vt:lpstr>
      <vt:lpstr>Слайд 26</vt:lpstr>
      <vt:lpstr>Любите , дети, старину     С ее былинными веками,      С ее старинными церквами,      К величию ведшие страну…      Любите. Дети, старину!.. </vt:lpstr>
      <vt:lpstr>Использованные интернет ресурсы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Православный храм</dc:title>
  <dc:creator>Петухов С.Ю</dc:creator>
  <cp:lastModifiedBy>Admin</cp:lastModifiedBy>
  <cp:revision>15</cp:revision>
  <dcterms:created xsi:type="dcterms:W3CDTF">2012-04-03T14:49:28Z</dcterms:created>
  <dcterms:modified xsi:type="dcterms:W3CDTF">2013-04-10T11:25:01Z</dcterms:modified>
</cp:coreProperties>
</file>