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9A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4DAA6-936A-4691-B76D-05D4EC66FE76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7835A-1DDC-4273-AE80-8303957E6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268760"/>
            <a:ext cx="6192688" cy="1569660"/>
          </a:xfrm>
          <a:prstGeom prst="rect">
            <a:avLst/>
          </a:prstGeom>
          <a:noFill/>
          <a:effectLst>
            <a:outerShdw blurRad="50800" dist="50800" dir="5640000" algn="ctr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>
            <a:bevelB/>
          </a:sp3d>
        </p:spPr>
        <p:txBody>
          <a:bodyPr wrap="square" lIns="91440" tIns="45720" rIns="91440" bIns="45720"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Загадки</a:t>
            </a:r>
            <a:endParaRPr lang="ru-RU" sz="9600" b="1" cap="none" spc="0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356992"/>
            <a:ext cx="3816424" cy="92333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D9AFB"/>
                </a:solidFill>
              </a:rPr>
              <a:t>народные</a:t>
            </a:r>
            <a:endParaRPr lang="ru-RU" sz="5400" b="1" dirty="0">
              <a:solidFill>
                <a:srgbClr val="8D9AF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356992"/>
            <a:ext cx="3960440" cy="92333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D9AFB"/>
                </a:solidFill>
              </a:rPr>
              <a:t>авторские</a:t>
            </a:r>
            <a:endParaRPr lang="ru-RU" sz="5400" b="1" dirty="0">
              <a:solidFill>
                <a:srgbClr val="8D9AFB"/>
              </a:solidFill>
            </a:endParaRPr>
          </a:p>
        </p:txBody>
      </p:sp>
      <p:pic>
        <p:nvPicPr>
          <p:cNvPr id="2050" name="Picture 2" descr="C:\Documents and Settings\Виноградова\Рабочий стол\презентация\народная карт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25144"/>
            <a:ext cx="1414239" cy="1414239"/>
          </a:xfrm>
          <a:prstGeom prst="rect">
            <a:avLst/>
          </a:prstGeom>
          <a:noFill/>
        </p:spPr>
      </p:pic>
      <p:pic>
        <p:nvPicPr>
          <p:cNvPr id="11" name="Рисунок 10" descr="e1599aace074eaf29d36a090e05ca01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653136"/>
            <a:ext cx="1440160" cy="1440160"/>
          </a:xfrm>
          <a:prstGeom prst="rect">
            <a:avLst/>
          </a:prstGeom>
        </p:spPr>
      </p:pic>
      <p:pic>
        <p:nvPicPr>
          <p:cNvPr id="8" name="Рисунок 7" descr="ромашка 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1340768"/>
            <a:ext cx="720080" cy="720080"/>
          </a:xfrm>
          <a:prstGeom prst="rect">
            <a:avLst/>
          </a:prstGeom>
        </p:spPr>
      </p:pic>
      <p:pic>
        <p:nvPicPr>
          <p:cNvPr id="9" name="Рисунок 8" descr="ромашка 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04664"/>
            <a:ext cx="648072" cy="648072"/>
          </a:xfrm>
          <a:prstGeom prst="rect">
            <a:avLst/>
          </a:prstGeom>
        </p:spPr>
      </p:pic>
      <p:pic>
        <p:nvPicPr>
          <p:cNvPr id="10" name="Рисунок 9" descr="ромашка 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332656"/>
            <a:ext cx="864096" cy="864096"/>
          </a:xfrm>
          <a:prstGeom prst="rect">
            <a:avLst/>
          </a:prstGeom>
        </p:spPr>
      </p:pic>
      <p:pic>
        <p:nvPicPr>
          <p:cNvPr id="12" name="Рисунок 11" descr="ромашка 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04664"/>
            <a:ext cx="576064" cy="576064"/>
          </a:xfrm>
          <a:prstGeom prst="rect">
            <a:avLst/>
          </a:prstGeom>
        </p:spPr>
      </p:pic>
      <p:pic>
        <p:nvPicPr>
          <p:cNvPr id="13" name="Рисунок 12" descr="ромашка 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220486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80728"/>
            <a:ext cx="7128792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Виды загадок</a:t>
            </a:r>
            <a:endParaRPr lang="ru-RU" sz="8000" b="1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8" name="Рисунок 7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861048"/>
            <a:ext cx="1008112" cy="1008112"/>
          </a:xfrm>
          <a:prstGeom prst="rect">
            <a:avLst/>
          </a:prstGeom>
        </p:spPr>
      </p:pic>
      <p:pic>
        <p:nvPicPr>
          <p:cNvPr id="9" name="Рисунок 8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365104"/>
            <a:ext cx="1008112" cy="1008112"/>
          </a:xfrm>
          <a:prstGeom prst="rect">
            <a:avLst/>
          </a:prstGeom>
        </p:spPr>
      </p:pic>
      <p:pic>
        <p:nvPicPr>
          <p:cNvPr id="10" name="Рисунок 9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005064"/>
            <a:ext cx="1008112" cy="1008112"/>
          </a:xfrm>
          <a:prstGeom prst="rect">
            <a:avLst/>
          </a:prstGeom>
        </p:spPr>
      </p:pic>
      <p:pic>
        <p:nvPicPr>
          <p:cNvPr id="11" name="Рисунок 10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996952"/>
            <a:ext cx="1008112" cy="1008112"/>
          </a:xfrm>
          <a:prstGeom prst="rect">
            <a:avLst/>
          </a:prstGeom>
        </p:spPr>
      </p:pic>
      <p:pic>
        <p:nvPicPr>
          <p:cNvPr id="12" name="Рисунок 11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420888"/>
            <a:ext cx="1008112" cy="1008112"/>
          </a:xfrm>
          <a:prstGeom prst="rect">
            <a:avLst/>
          </a:prstGeom>
        </p:spPr>
      </p:pic>
      <p:pic>
        <p:nvPicPr>
          <p:cNvPr id="13" name="Рисунок 12" descr="ромашка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852936"/>
            <a:ext cx="1008112" cy="100811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899592" y="692696"/>
            <a:ext cx="721372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ru-RU" sz="6000" b="1" i="1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Загадки - описание</a:t>
            </a:r>
            <a:endParaRPr lang="ru-RU" sz="6000" b="1" i="1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" name="Рисунок 5" descr="300px-Pe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0776" y="1916832"/>
            <a:ext cx="2490360" cy="37936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3608" y="2708920"/>
            <a:ext cx="360040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/>
          </a:scene3d>
          <a:sp3d prstMaterial="metal">
            <a:bevelT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Желтые,  душистые, 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Нежно – золотистые.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Повисели и упали…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Дети фрукты собирали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Загадки - сравнение</a:t>
            </a:r>
            <a:endParaRPr lang="ru-RU" sz="6000" b="1" i="1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0_5d4f8_9743c44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348880"/>
            <a:ext cx="1970579" cy="2808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9952" y="2924944"/>
            <a:ext cx="388843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Этот фрукт на вкус хорош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 на лампочку  похож.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Загадки - биография</a:t>
            </a:r>
            <a:endParaRPr lang="ru-RU" sz="6000" b="1" i="1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89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708920"/>
            <a:ext cx="4142490" cy="310686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1052736" cy="1052736"/>
          </a:xfrm>
          <a:prstGeom prst="rect">
            <a:avLst/>
          </a:prstGeom>
          <a:noFill/>
        </p:spPr>
      </p:pic>
      <p:pic>
        <p:nvPicPr>
          <p:cNvPr id="1040" name="Picture 16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1224136" cy="1224136"/>
          </a:xfrm>
          <a:prstGeom prst="rect">
            <a:avLst/>
          </a:prstGeom>
          <a:noFill/>
        </p:spPr>
      </p:pic>
      <p:pic>
        <p:nvPicPr>
          <p:cNvPr id="1041" name="Picture 17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1656184" cy="1656184"/>
          </a:xfrm>
          <a:prstGeom prst="rect">
            <a:avLst/>
          </a:prstGeom>
          <a:noFill/>
        </p:spPr>
      </p:pic>
      <p:pic>
        <p:nvPicPr>
          <p:cNvPr id="1042" name="Picture 18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1512168" cy="1512168"/>
          </a:xfrm>
          <a:prstGeom prst="rect">
            <a:avLst/>
          </a:prstGeom>
          <a:noFill/>
        </p:spPr>
      </p:pic>
      <p:pic>
        <p:nvPicPr>
          <p:cNvPr id="1043" name="Picture 19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1728192" cy="1728192"/>
          </a:xfrm>
          <a:prstGeom prst="rect">
            <a:avLst/>
          </a:prstGeom>
          <a:noFill/>
        </p:spPr>
      </p:pic>
      <p:pic>
        <p:nvPicPr>
          <p:cNvPr id="22" name="Picture 11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268760"/>
            <a:ext cx="1368152" cy="1368152"/>
          </a:xfrm>
          <a:prstGeom prst="rect">
            <a:avLst/>
          </a:prstGeom>
          <a:noFill/>
        </p:spPr>
      </p:pic>
      <p:pic>
        <p:nvPicPr>
          <p:cNvPr id="23" name="Picture 11" descr="C:\Documents and Settings\Виноградова\Рабочий стол\презентация\ромашк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132856"/>
            <a:ext cx="899592" cy="8995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79712" y="548680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>
                  <a:prstDash val="solid"/>
                </a:ln>
                <a:solidFill>
                  <a:srgbClr val="8D9AFB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Загадки - вопрос</a:t>
            </a:r>
            <a:endParaRPr lang="ru-RU" sz="4800" b="1" i="1" dirty="0">
              <a:ln>
                <a:prstDash val="solid"/>
              </a:ln>
              <a:solidFill>
                <a:srgbClr val="8D9AFB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3.7037E-7 C 0.00278 0.00787 0.00538 0.01597 0.00677 0.025 C 0.0066 0.0463 0.01337 0.12708 0.00052 0.16829 C -0.00451 0.18565 -0.0066 0.20324 -0.00955 0.22107 C -0.01059 0.22593 -0.0158 0.23426 -0.0158 0.23449 C -0.01944 0.25069 -0.01458 0.23125 -0.01962 0.24514 C -0.02222 0.25162 -0.02239 0.2581 -0.02621 0.26412 C -0.03073 0.28171 -0.0316 0.30069 -0.03837 0.3169 C -0.04114 0.32292 -0.04149 0.32917 -0.04479 0.33472 C -0.04705 0.34236 -0.04548 0.33796 -0.05104 0.34815 L -0.05104 0.34838 C -0.05243 0.35255 -0.05417 0.35764 -0.05642 0.36181 C -0.05833 0.3662 -0.06111 0.3706 -0.06354 0.37523 C -0.06441 0.37662 -0.06614 0.37963 -0.06614 0.37986 C -0.06805 0.38704 -0.07205 0.39329 -0.0776 0.39745 C -0.07917 0.40324 -0.08142 0.40602 -0.08646 0.4081 C -0.08715 0.40972 -0.08785 0.41134 -0.08871 0.41273 C -0.09114 0.41458 -0.09653 0.41852 -0.09653 0.41875 C -0.0993 0.42407 -0.10226 0.42639 -0.10625 0.43056 C -0.10903 0.4331 -0.10989 0.4375 -0.11267 0.43935 C -0.11476 0.44097 -0.12014 0.44259 -0.12014 0.44282 C -0.12153 0.44329 -0.12274 0.44468 -0.12396 0.4456 C -0.12535 0.4463 -0.12673 0.4463 -0.12778 0.44699 C -0.13715 0.45417 -0.12621 0.44977 -0.13524 0.45278 C -0.13993 0.45833 -0.14358 0.46505 -0.1493 0.46921 C -0.15677 0.47546 -0.16545 0.47685 -0.1743 0.47847 C -0.18073 0.48056 -0.18663 0.48287 -0.19323 0.48426 C -0.20087 0.48889 -0.20885 0.49074 -0.21701 0.49329 C -0.25503 0.50579 -0.29496 0.50347 -0.33403 0.50532 C -0.34149 0.50857 -0.34861 0.50926 -0.35555 0.51412 C -0.35903 0.52083 -0.36406 0.52384 -0.36927 0.52755 C -0.37465 0.53194 -0.37292 0.53542 -0.37934 0.53866 C -0.38194 0.54306 -0.38542 0.54607 -0.38698 0.55162 C -0.3875 0.55579 -0.38767 0.56412 -0.38767 0.56435 " pathEditMode="relative" rAng="0" ptsTypes="fffffffffFfffffffffffffffffffffffA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93 C 0.07604 -0.0037 0.08282 -0.00393 0.08681 0.0007 C 0.08889 0.00348 0.09063 0.00602 0.09219 0.00903 C 0.09323 0.01088 0.09479 0.01389 0.09479 0.01412 C 0.09601 0.01945 0.09636 0.02894 0.09896 0.03473 C 0.10018 0.0375 0.10434 0.04352 0.10434 0.04375 C 0.10677 0.11111 0.10782 0.15463 0.10573 0.23149 C 0.10538 0.24329 0.09966 0.25834 0.09636 0.26991 C 0.09479 0.27477 0.08941 0.28357 0.08941 0.2838 C 0.08733 0.29074 0.08525 0.2963 0.08125 0.30278 C 0.07795 0.31482 0.08021 0.30949 0.07327 0.32084 C 0.0724 0.32176 0.07066 0.32524 0.07066 0.32547 C 0.06615 0.34005 0.05695 0.34954 0.04618 0.35926 C 0.04167 0.36343 0.03959 0.36621 0.03403 0.36852 C 0.02066 0.38287 0.03837 0.36366 0.02587 0.37593 C 0.02448 0.37709 0.02292 0.37894 0.02205 0.3801 C 0.02084 0.38172 0.02032 0.38357 0.01927 0.38449 C 0.01563 0.38797 0.01025 0.38959 0.00695 0.39375 C 0.00452 0.39676 0.00226 0.39977 -0.00104 0.40093 C -0.00347 0.40278 -0.00902 0.40417 -0.00902 0.4044 C -0.01371 0.40741 -0.01493 0.41111 -0.02014 0.4132 C -0.02639 0.41991 -0.03212 0.42153 -0.04027 0.425 C -0.04305 0.42616 -0.04566 0.42686 -0.04826 0.42778 C -0.04965 0.42848 -0.05225 0.4294 -0.05225 0.42963 C -0.05989 0.43496 -0.06527 0.44329 -0.07274 0.44861 C -0.08385 0.45695 -0.12396 0.45602 -0.12795 0.45625 C -0.16892 0.46922 -0.14618 0.45926 -0.24027 0.46065 C -0.24548 0.46111 -0.25434 0.45926 -0.25434 0.46852 " pathEditMode="relative" rAng="0" ptsTypes="fffffffffffffffffffffffffffA">
                                      <p:cBhvr>
                                        <p:cTn id="4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19 0.01621 C 0.10052 0.01829 0.10052 0.02107 0.10729 0.02616 C 0.11493 0.0375 0.10417 0.02315 0.11319 0.03102 C 0.11441 0.03218 0.11493 0.0338 0.11545 0.03496 C 0.11892 0.03866 0.12187 0.04259 0.12569 0.04514 C 0.12951 0.05116 0.13142 0.05556 0.13698 0.05903 C 0.13854 0.06181 0.14045 0.06435 0.14201 0.06713 C 0.14288 0.06829 0.14462 0.07107 0.14462 0.0713 C 0.14566 0.08426 0.14792 0.0956 0.15208 0.10787 C 0.15139 0.15556 0.17187 0.21042 0.14583 0.24954 C 0.14462 0.25324 0.14271 0.25764 0.14062 0.26111 C 0.13941 0.26366 0.13559 0.26852 0.13559 0.26875 C 0.1342 0.27408 0.13177 0.2757 0.12812 0.28033 C 0.12344 0.28588 0.12517 0.28982 0.11823 0.29445 C 0.11441 0.3 0.10989 0.30162 0.10486 0.30486 C 0.08993 0.3132 0.10226 0.30602 0.09358 0.31366 C 0.09114 0.31551 0.08854 0.31736 0.08611 0.31898 C 0.08385 0.32037 0.07864 0.32107 0.07864 0.3213 C 0.06823 0.32847 0.05746 0.33357 0.04722 0.34074 C 0.04462 0.34306 0.03923 0.34306 0.03611 0.34445 C 0.02396 0.35162 0.03298 0.34815 0.025 0.35093 C 0.00955 0.36227 -0.01493 0.35926 -0.03142 0.35996 C -0.04965 0.36158 -0.04028 0.36111 -0.05903 0.36111 " pathEditMode="relative" rAng="0" ptsTypes="ffffffffffffffffffffffA">
                                      <p:cBhvr>
                                        <p:cTn id="4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05 0.01574 C 0.12223 0.01574 0.125 0.01597 0.12587 0.01713 C 0.12813 0.01968 0.12969 0.02222 0.13195 0.02431 C 0.13282 0.02477 0.13403 0.0257 0.13507 0.02639 C 0.1356 0.02662 0.13664 0.02755 0.13664 0.02778 C 0.13941 0.03102 0.14098 0.03241 0.1441 0.03449 C 0.14532 0.03519 0.1474 0.03658 0.1474 0.03681 C 0.1507 0.04121 0.15278 0.04861 0.15608 0.05301 C 0.15851 0.06111 0.15521 0.05139 0.15851 0.05834 C 0.16198 0.06528 0.15712 0.05787 0.16112 0.06366 C 0.16146 0.06412 0.16164 0.06551 0.16216 0.06644 C 0.1625 0.06736 0.16337 0.06783 0.16355 0.06829 C 0.16407 0.06968 0.16389 0.07084 0.16424 0.07176 C 0.16459 0.07292 0.16528 0.07338 0.1658 0.07454 C 0.1665 0.07685 0.16789 0.08079 0.16789 0.08125 C 0.16823 0.0875 0.16928 0.09398 0.17032 0.1007 C 0.17032 0.11019 0.17327 0.14954 0.16702 0.16621 C 0.16632 0.17153 0.16389 0.17199 0.16216 0.1757 C 0.1606 0.17894 0.15834 0.18496 0.1566 0.1882 C 0.15504 0.19028 0.15348 0.19213 0.15191 0.19398 C 0.15157 0.19445 0.15035 0.19607 0.15035 0.19653 C 0.14879 0.20139 0.14584 0.20417 0.14323 0.20764 C 0.14202 0.20903 0.14132 0.21111 0.14011 0.21273 C 0.13907 0.21343 0.13803 0.21528 0.13716 0.21528 C 0.1349 0.21528 0.13264 0.21528 0.13039 0.21528 " pathEditMode="relative" rAng="0" ptsTypes="ffffffffffffffffffffffffA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116 C 0.04809 -0.00926 0.09844 -0.00741 0.14792 -0.00926 C 0.15886 -0.00764 0.17014 -0.00579 0.18125 -0.00417 C 0.18559 -0.00347 0.19046 -0.00324 0.19462 -0.00162 C 0.19723 -0.00069 0.2033 0.00208 0.2033 0.00255 C 0.21198 0.0125 0.2 0.00046 0.21077 0.00764 C 0.22101 0.01528 0.20556 0.00718 0.21789 0.0132 C 0.225 0.02083 0.22813 0.02847 0.23299 0.0375 C 0.23316 0.0581 0.23421 0.09838 0.23421 0.09884 " pathEditMode="relative" rAng="-230743" ptsTypes="ffffffffA">
                                      <p:cBhvr>
                                        <p:cTn id="5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C 0.00174 -0.01158 0.00017 -0.00533 0.0059 -0.01945 C 0.01285 -0.03588 0.01736 -0.04723 0.02934 -0.05324 C 0.03854 -0.06343 0.03385 -0.06065 0.04201 -0.06366 C 0.04809 -0.07061 0.05451 -0.07686 0.06163 -0.08079 C 0.06684 -0.08936 0.07378 -0.09398 0.0809 -0.09746 C 0.08194 -0.09908 0.08351 -0.10093 0.08472 -0.10232 C 0.08715 -0.10394 0.09253 -0.10602 0.09253 -0.10579 C 0.09705 -0.11111 0.1026 -0.11598 0.10781 -0.11875 C 0.11319 -0.125 0.11892 -0.12686 0.12483 -0.13172 C 0.12899 -0.13473 0.13246 -0.13889 0.13628 -0.1419 C 0.14305 -0.14746 0.15226 -0.15 0.15955 -0.15209 C 0.17517 -0.15209 0.19045 -0.15209 0.20608 -0.1507 C 0.20868 -0.1507 0.21406 -0.14653 0.21406 -0.1463 C 0.2151 -0.14491 0.21632 -0.14306 0.21788 -0.1419 C 0.21996 -0.14028 0.22552 -0.13797 0.22552 -0.13773 C 0.23177 -0.13079 0.23837 -0.12385 0.24496 -0.11713 C 0.24722 -0.11412 0.2526 -0.1125 0.2526 -0.11204 C 0.25521 -0.10602 0.25833 -0.10394 0.26094 -0.09746 " pathEditMode="relative" rAng="0" ptsTypes="ffffffffffffffffffA">
                                      <p:cBhvr>
                                        <p:cTn id="56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-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3 0.11319 C -0.03837 0.08935 -0.03837 0.06458 -0.02465 0.05069 C -0.02048 0.03379 -0.01458 0.01481 -0.00399 0.00532 C -0.00139 -0.00718 0.00347 -0.01899 0.00834 -0.02987 C 0.01077 -0.0338 0.01163 -0.04028 0.01441 -0.04329 C 0.0191 -0.04746 0.02066 -0.04885 0.02431 -0.0544 C 0.03004 -0.06598 0.03316 -0.07824 0.04115 -0.08658 C 0.04566 -0.09584 0.0507 -0.10579 0.05712 -0.11158 C 0.0599 -0.12385 0.05729 -0.1169 0.06788 -0.12755 C 0.07587 -0.13519 0.08368 -0.14283 0.0915 -0.1507 C 0.09479 -0.15348 0.09775 -0.15649 0.1007 -0.15949 C 0.10347 -0.16204 0.11025 -0.16436 0.11025 -0.16412 C 0.11684 -0.17084 0.12466 -0.17524 0.13212 -0.17824 C 0.13559 -0.18102 0.13837 -0.18542 0.14132 -0.18704 C 0.14497 -0.18866 0.15104 -0.19144 0.15104 -0.19098 C 0.1632 -0.20394 0.18091 -0.20857 0.19497 -0.21667 C 0.19931 -0.21968 0.20295 -0.22408 0.20712 -0.22616 C 0.21059 -0.22755 0.21667 -0.23056 0.21667 -0.23033 C 0.22882 -0.24144 0.24532 -0.23982 0.2599 -0.23982 " pathEditMode="relative" rAng="0" ptsTypes="ffffffffffffffffffA">
                                      <p:cBhvr>
                                        <p:cTn id="5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420888"/>
            <a:ext cx="5472608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©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Виноградова Татьяна Викторовна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2012 г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33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Виноградова</dc:creator>
  <cp:lastModifiedBy>Учитель</cp:lastModifiedBy>
  <cp:revision>50</cp:revision>
  <dcterms:created xsi:type="dcterms:W3CDTF">2012-01-29T18:20:55Z</dcterms:created>
  <dcterms:modified xsi:type="dcterms:W3CDTF">2013-04-10T10:37:19Z</dcterms:modified>
</cp:coreProperties>
</file>