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4" r:id="rId9"/>
    <p:sldId id="272" r:id="rId10"/>
    <p:sldId id="262" r:id="rId11"/>
    <p:sldId id="263" r:id="rId12"/>
    <p:sldId id="265" r:id="rId13"/>
    <p:sldId id="267" r:id="rId14"/>
    <p:sldId id="269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3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55A-B399-4F0E-856A-1A7F8832A9D1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C2C7-2E25-4338-8C3E-EA70B4AEE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55A-B399-4F0E-856A-1A7F8832A9D1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C2C7-2E25-4338-8C3E-EA70B4AEE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55A-B399-4F0E-856A-1A7F8832A9D1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C2C7-2E25-4338-8C3E-EA70B4AEE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55A-B399-4F0E-856A-1A7F8832A9D1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C2C7-2E25-4338-8C3E-EA70B4AEE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55A-B399-4F0E-856A-1A7F8832A9D1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C2C7-2E25-4338-8C3E-EA70B4AEE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55A-B399-4F0E-856A-1A7F8832A9D1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C2C7-2E25-4338-8C3E-EA70B4AEE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55A-B399-4F0E-856A-1A7F8832A9D1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C2C7-2E25-4338-8C3E-EA70B4AEE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55A-B399-4F0E-856A-1A7F8832A9D1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C2C7-2E25-4338-8C3E-EA70B4AEE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55A-B399-4F0E-856A-1A7F8832A9D1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C2C7-2E25-4338-8C3E-EA70B4AEE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55A-B399-4F0E-856A-1A7F8832A9D1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C2C7-2E25-4338-8C3E-EA70B4AEE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55A-B399-4F0E-856A-1A7F8832A9D1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C2C7-2E25-4338-8C3E-EA70B4AEE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6955A-B399-4F0E-856A-1A7F8832A9D1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FC2C7-2E25-4338-8C3E-EA70B4AEE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Вагоны пассажирского парка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http://pravdapskov.ru/upload/files/2012-08-24_17-13-33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488" y="1357298"/>
            <a:ext cx="603461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www.klbviktoria.com/assets/images/NewsNovember2010-4/76073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2610198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Люкс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http://infobus.pl/files/22981/614189_760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1799286"/>
            <a:ext cx="5791200" cy="3558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://www.espanarusa.com/images/es/tourismo/trenes/big/8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4533900" cy="3398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://tbu.com.ua/img/469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3143248"/>
            <a:ext cx="4214842" cy="3464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Вагон ресторан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www.restoranoff.ru/images/vagon-restoran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3286148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www.dnpp.biz/Civil/Interer_vagona-restoran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786190"/>
            <a:ext cx="3810000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://visual.rzd.ru/dbmm/images/56/5194/33258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4810" y="1285860"/>
            <a:ext cx="4738678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Почтовый вагон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content.izvestia.ru/media/3/news/2011/08/498377/0_3dc68_ec219fb2_L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1612"/>
            <a:ext cx="6858048" cy="3533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Багажный вагон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2000240"/>
            <a:ext cx="5857916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Вагон лаборатория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1928802"/>
            <a:ext cx="5072098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Вагон «Клуб»; «Церковь»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proturi.ru/upload/blog/f95/f95a3d663e54c7363c4cd2cf52f2655e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285860"/>
            <a:ext cx="4191000" cy="3261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www.nne.ru/upload/112497615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3714752"/>
            <a:ext cx="3810000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3191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Пассажирский двух этажный Люкс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www.turistu.kz/files/imagecache/skidki-img-b/news/two-flour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1142984"/>
            <a:ext cx="4662518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://img.beta.rian.ru/images/20780/06/20780062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4214818"/>
            <a:ext cx="392912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Содержимое 3" descr="http://tks-vip.ru/resources/images/blob_cache/8e0256438817c0e03a0b2cae84ec66b0.700x500.jpg"/>
          <p:cNvPicPr>
            <a:picLocks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4071942"/>
            <a:ext cx="3929090" cy="2666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Двухэтажные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вагоны на локомотивной тяге в межобластном сообщении.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www.vagonka.cz/galery/1001/pic/471nadr2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071678"/>
            <a:ext cx="4572000" cy="31318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Содержимое 3" descr="http://pulson.ru/wp-content/uploads/2012/08/pulson011.jpg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2143116"/>
            <a:ext cx="3857652" cy="300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Административный вагон железнодорожного транспорта</a:t>
            </a:r>
          </a:p>
        </p:txBody>
      </p:sp>
      <p:pic>
        <p:nvPicPr>
          <p:cNvPr id="4" name="Содержимое 3" descr="http://i24.fastpic.ru/big/2011/0813/e3/90d74948011f4cdc1fa1d93df26b36e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64216" y="1617681"/>
            <a:ext cx="6815568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railway-publish.com/upload/site1/images/salon_ot_uz_2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85728"/>
            <a:ext cx="543115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railway-publish.com/upload/site1/images/salon_ot_uz_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1928802"/>
            <a:ext cx="3462334" cy="476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Купейный 4-х местный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http://pics-varyru.varyru.locum.ru/pictures/vlak/lena-karlovy-vary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85860"/>
            <a:ext cx="2946400" cy="1960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http://infobus.pl/files/22981/614188_76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1214422"/>
            <a:ext cx="5572164" cy="3924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http://www.tourblogger.ru/sites/default/files/tournews/anons/megapolistrain_cabin_2ndcl_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3429000"/>
            <a:ext cx="3500462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 2-х местное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062.ua/uploaded/Image/news/18_aprelya_poezd_tochnona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285860"/>
            <a:ext cx="4434840" cy="2926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new.rozalist.ru/subscribe/lists/imgs_new/image/polonez_2.jpg"/>
          <p:cNvPicPr/>
          <p:nvPr/>
        </p:nvPicPr>
        <p:blipFill>
          <a:blip r:embed="rId3" cstate="email"/>
          <a:srcRect l="5759" r="6282"/>
          <a:stretch>
            <a:fillRect/>
          </a:stretch>
        </p:blipFill>
        <p:spPr bwMode="auto">
          <a:xfrm>
            <a:off x="4857752" y="3857628"/>
            <a:ext cx="4000528" cy="3000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Люкс  с местами для инвалидов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visual.rzd.ru/dbmm/images/56/5194/275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Плацкартный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3704" r="1250"/>
          <a:stretch>
            <a:fillRect/>
          </a:stretch>
        </p:blipFill>
        <p:spPr bwMode="auto">
          <a:xfrm>
            <a:off x="1714480" y="2000240"/>
            <a:ext cx="5643602" cy="3714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39</Words>
  <Application>Microsoft Office PowerPoint</Application>
  <PresentationFormat>Экран (4:3)</PresentationFormat>
  <Paragraphs>15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Вагоны пассажирского парка</vt:lpstr>
      <vt:lpstr>Пассажирский двух этажный Люкс</vt:lpstr>
      <vt:lpstr>  Двухэтажные вагоны на локомотивной тяге в межобластном сообщении. </vt:lpstr>
      <vt:lpstr>Административный вагон железнодорожного транспорта</vt:lpstr>
      <vt:lpstr>Слайд 5</vt:lpstr>
      <vt:lpstr>Купейный 4-х местный</vt:lpstr>
      <vt:lpstr>СВ 2-х местное</vt:lpstr>
      <vt:lpstr>Люкс  с местами для инвалидов</vt:lpstr>
      <vt:lpstr>Плацкартный </vt:lpstr>
      <vt:lpstr> </vt:lpstr>
      <vt:lpstr>Люкс</vt:lpstr>
      <vt:lpstr>Слайд 12</vt:lpstr>
      <vt:lpstr>Вагон ресторан</vt:lpstr>
      <vt:lpstr>Почтовый вагон</vt:lpstr>
      <vt:lpstr>Багажный вагон</vt:lpstr>
      <vt:lpstr>Вагон лаборатория</vt:lpstr>
      <vt:lpstr>Вагон «Клуб»; «Церковь»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Вагоны пассажирского парка</dc:title>
  <dc:creator>сергей</dc:creator>
  <cp:lastModifiedBy>сергей</cp:lastModifiedBy>
  <cp:revision>9</cp:revision>
  <dcterms:created xsi:type="dcterms:W3CDTF">2013-04-10T14:13:13Z</dcterms:created>
  <dcterms:modified xsi:type="dcterms:W3CDTF">2013-04-10T15:46:06Z</dcterms:modified>
</cp:coreProperties>
</file>