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7" r:id="rId3"/>
    <p:sldId id="259" r:id="rId4"/>
    <p:sldId id="258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3F03"/>
    <a:srgbClr val="FF9900"/>
    <a:srgbClr val="009900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EDDF1D-66C9-4EFA-BBDD-41CC35D16BF3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C9ED0C-CC43-4711-8EF2-1F150FC79BD6}">
      <dgm:prSet phldrT="[Текст]"/>
      <dgm:spPr/>
      <dgm:t>
        <a:bodyPr/>
        <a:lstStyle/>
        <a:p>
          <a:r>
            <a:rPr lang="fr-FR" b="1" dirty="0" smtClean="0">
              <a:solidFill>
                <a:srgbClr val="C00000"/>
              </a:solidFill>
            </a:rPr>
            <a:t>être</a:t>
          </a:r>
          <a:endParaRPr lang="ru-RU" b="1" dirty="0">
            <a:solidFill>
              <a:srgbClr val="C00000"/>
            </a:solidFill>
          </a:endParaRPr>
        </a:p>
      </dgm:t>
    </dgm:pt>
    <dgm:pt modelId="{6AC98E3B-2429-43BB-8B0E-ED084368D879}" type="parTrans" cxnId="{367FAB2F-784E-41FF-B4EC-0D90765B0BE4}">
      <dgm:prSet/>
      <dgm:spPr/>
      <dgm:t>
        <a:bodyPr/>
        <a:lstStyle/>
        <a:p>
          <a:endParaRPr lang="ru-RU"/>
        </a:p>
      </dgm:t>
    </dgm:pt>
    <dgm:pt modelId="{F25C1411-FBD6-4537-92F5-51DFF92550CA}" type="sibTrans" cxnId="{367FAB2F-784E-41FF-B4EC-0D90765B0BE4}">
      <dgm:prSet/>
      <dgm:spPr/>
      <dgm:t>
        <a:bodyPr/>
        <a:lstStyle/>
        <a:p>
          <a:endParaRPr lang="ru-RU"/>
        </a:p>
      </dgm:t>
    </dgm:pt>
    <dgm:pt modelId="{8F262184-78C8-4AA6-82CE-8F8A8494B1CD}">
      <dgm:prSet phldrT="[Текст]" custT="1"/>
      <dgm:spPr/>
      <dgm:t>
        <a:bodyPr/>
        <a:lstStyle/>
        <a:p>
          <a:r>
            <a:rPr lang="fr-FR" sz="4400" b="1" dirty="0" smtClean="0">
              <a:solidFill>
                <a:srgbClr val="FF9900"/>
              </a:solidFill>
            </a:rPr>
            <a:t>arriver</a:t>
          </a:r>
          <a:endParaRPr lang="ru-RU" sz="4400" b="1" dirty="0">
            <a:solidFill>
              <a:srgbClr val="FF9900"/>
            </a:solidFill>
          </a:endParaRPr>
        </a:p>
      </dgm:t>
    </dgm:pt>
    <dgm:pt modelId="{4BF9D1CA-BC47-45D0-9AEE-AD4836E22A61}" type="parTrans" cxnId="{B8F00D10-0BF4-4EB2-AC05-D8BC774AC0A8}">
      <dgm:prSet/>
      <dgm:spPr/>
      <dgm:t>
        <a:bodyPr/>
        <a:lstStyle/>
        <a:p>
          <a:endParaRPr lang="ru-RU"/>
        </a:p>
      </dgm:t>
    </dgm:pt>
    <dgm:pt modelId="{E2F93751-1841-49D0-AA7B-EC30110825FB}" type="sibTrans" cxnId="{B8F00D10-0BF4-4EB2-AC05-D8BC774AC0A8}">
      <dgm:prSet/>
      <dgm:spPr/>
      <dgm:t>
        <a:bodyPr/>
        <a:lstStyle/>
        <a:p>
          <a:endParaRPr lang="ru-RU"/>
        </a:p>
      </dgm:t>
    </dgm:pt>
    <dgm:pt modelId="{BA6E7A9E-0CFA-4690-BBE7-430E0FD03F6F}">
      <dgm:prSet phldrT="[Текст]" custT="1"/>
      <dgm:spPr/>
      <dgm:t>
        <a:bodyPr/>
        <a:lstStyle/>
        <a:p>
          <a:r>
            <a:rPr lang="fr-FR" sz="4400" b="1" dirty="0" smtClean="0">
              <a:solidFill>
                <a:srgbClr val="FF9900"/>
              </a:solidFill>
            </a:rPr>
            <a:t>rentrer</a:t>
          </a:r>
          <a:endParaRPr lang="ru-RU" sz="4400" b="1" dirty="0">
            <a:solidFill>
              <a:srgbClr val="FF9900"/>
            </a:solidFill>
          </a:endParaRPr>
        </a:p>
      </dgm:t>
    </dgm:pt>
    <dgm:pt modelId="{191D1B88-D9E1-41F9-BDB2-CD645C485D14}" type="parTrans" cxnId="{72061F64-D75A-4499-9167-4840D6E4E86B}">
      <dgm:prSet/>
      <dgm:spPr/>
      <dgm:t>
        <a:bodyPr/>
        <a:lstStyle/>
        <a:p>
          <a:endParaRPr lang="ru-RU"/>
        </a:p>
      </dgm:t>
    </dgm:pt>
    <dgm:pt modelId="{7BC7AC25-E051-4F27-B418-642590C213E7}" type="sibTrans" cxnId="{72061F64-D75A-4499-9167-4840D6E4E86B}">
      <dgm:prSet/>
      <dgm:spPr/>
      <dgm:t>
        <a:bodyPr/>
        <a:lstStyle/>
        <a:p>
          <a:endParaRPr lang="ru-RU"/>
        </a:p>
      </dgm:t>
    </dgm:pt>
    <dgm:pt modelId="{9BD7B690-5EBA-4803-BC84-4C3841D941C0}">
      <dgm:prSet phldrT="[Текст]" custT="1"/>
      <dgm:spPr/>
      <dgm:t>
        <a:bodyPr/>
        <a:lstStyle/>
        <a:p>
          <a:r>
            <a:rPr lang="fr-FR" sz="4400" b="1" dirty="0" smtClean="0">
              <a:solidFill>
                <a:srgbClr val="FF9900"/>
              </a:solidFill>
            </a:rPr>
            <a:t>rester</a:t>
          </a:r>
          <a:endParaRPr lang="ru-RU" sz="4400" b="1" dirty="0">
            <a:solidFill>
              <a:srgbClr val="FF9900"/>
            </a:solidFill>
          </a:endParaRPr>
        </a:p>
      </dgm:t>
    </dgm:pt>
    <dgm:pt modelId="{D8AB80CD-83D3-426C-B899-B5BF224ADD03}" type="parTrans" cxnId="{313AB9BA-5ACA-4C7D-BBA9-003135E80020}">
      <dgm:prSet/>
      <dgm:spPr/>
      <dgm:t>
        <a:bodyPr/>
        <a:lstStyle/>
        <a:p>
          <a:endParaRPr lang="ru-RU"/>
        </a:p>
      </dgm:t>
    </dgm:pt>
    <dgm:pt modelId="{8CCC93FB-D9E7-4F5B-A1C3-9B115DB747C6}" type="sibTrans" cxnId="{313AB9BA-5ACA-4C7D-BBA9-003135E80020}">
      <dgm:prSet/>
      <dgm:spPr/>
      <dgm:t>
        <a:bodyPr/>
        <a:lstStyle/>
        <a:p>
          <a:endParaRPr lang="ru-RU"/>
        </a:p>
      </dgm:t>
    </dgm:pt>
    <dgm:pt modelId="{1554FFE0-8624-4D5F-B9D1-3E1FE46E1425}">
      <dgm:prSet phldrT="[Текст]" custT="1"/>
      <dgm:spPr/>
      <dgm:t>
        <a:bodyPr/>
        <a:lstStyle/>
        <a:p>
          <a:r>
            <a:rPr lang="fr-FR" sz="4400" b="1" dirty="0" smtClean="0">
              <a:solidFill>
                <a:srgbClr val="FF9900"/>
              </a:solidFill>
            </a:rPr>
            <a:t>tomber</a:t>
          </a:r>
          <a:endParaRPr lang="ru-RU" sz="4400" b="1" dirty="0">
            <a:solidFill>
              <a:srgbClr val="FF9900"/>
            </a:solidFill>
          </a:endParaRPr>
        </a:p>
      </dgm:t>
    </dgm:pt>
    <dgm:pt modelId="{3DAF17D3-3D9A-45C9-8AD2-23747956F534}" type="parTrans" cxnId="{92682F41-9DFD-4872-A238-1BBAB979FB0C}">
      <dgm:prSet/>
      <dgm:spPr/>
      <dgm:t>
        <a:bodyPr/>
        <a:lstStyle/>
        <a:p>
          <a:endParaRPr lang="ru-RU"/>
        </a:p>
      </dgm:t>
    </dgm:pt>
    <dgm:pt modelId="{DFF25E61-2F32-4274-AAC7-D6523582E995}" type="sibTrans" cxnId="{92682F41-9DFD-4872-A238-1BBAB979FB0C}">
      <dgm:prSet/>
      <dgm:spPr/>
      <dgm:t>
        <a:bodyPr/>
        <a:lstStyle/>
        <a:p>
          <a:endParaRPr lang="ru-RU"/>
        </a:p>
      </dgm:t>
    </dgm:pt>
    <dgm:pt modelId="{12534327-02BA-43DE-B583-FDD7B6159608}">
      <dgm:prSet phldrT="[Текст]" custT="1"/>
      <dgm:spPr/>
      <dgm:t>
        <a:bodyPr/>
        <a:lstStyle/>
        <a:p>
          <a:r>
            <a:rPr lang="fr-FR" sz="4400" b="1" dirty="0" smtClean="0">
              <a:solidFill>
                <a:srgbClr val="FF9900"/>
              </a:solidFill>
            </a:rPr>
            <a:t>aller</a:t>
          </a:r>
          <a:endParaRPr lang="ru-RU" sz="4400" b="1" dirty="0">
            <a:solidFill>
              <a:srgbClr val="FF9900"/>
            </a:solidFill>
          </a:endParaRPr>
        </a:p>
      </dgm:t>
    </dgm:pt>
    <dgm:pt modelId="{950CF7A1-FDF3-4599-BADF-81D023DDE603}" type="parTrans" cxnId="{E49450BB-7A9A-4693-9384-12E590A15F48}">
      <dgm:prSet/>
      <dgm:spPr/>
      <dgm:t>
        <a:bodyPr/>
        <a:lstStyle/>
        <a:p>
          <a:endParaRPr lang="ru-RU"/>
        </a:p>
      </dgm:t>
    </dgm:pt>
    <dgm:pt modelId="{6500A6CE-8848-4225-9A6F-857879BC3F0E}" type="sibTrans" cxnId="{E49450BB-7A9A-4693-9384-12E590A15F48}">
      <dgm:prSet/>
      <dgm:spPr/>
      <dgm:t>
        <a:bodyPr/>
        <a:lstStyle/>
        <a:p>
          <a:endParaRPr lang="ru-RU"/>
        </a:p>
      </dgm:t>
    </dgm:pt>
    <dgm:pt modelId="{2E48E51A-A05E-4641-91CD-FA79C9C67A9D}">
      <dgm:prSet phldrT="[Текст]" custT="1"/>
      <dgm:spPr/>
      <dgm:t>
        <a:bodyPr/>
        <a:lstStyle/>
        <a:p>
          <a:r>
            <a:rPr lang="fr-FR" sz="4400" b="1" dirty="0" smtClean="0">
              <a:solidFill>
                <a:srgbClr val="FF9900"/>
              </a:solidFill>
            </a:rPr>
            <a:t>entrer</a:t>
          </a:r>
          <a:endParaRPr lang="ru-RU" sz="4400" b="1" dirty="0">
            <a:solidFill>
              <a:srgbClr val="FF9900"/>
            </a:solidFill>
          </a:endParaRPr>
        </a:p>
      </dgm:t>
    </dgm:pt>
    <dgm:pt modelId="{1AF54FF3-BEB1-4644-952D-56D0E3A64DF7}" type="parTrans" cxnId="{4B37C1AF-42FD-4C67-99AE-0255972C6919}">
      <dgm:prSet/>
      <dgm:spPr/>
      <dgm:t>
        <a:bodyPr/>
        <a:lstStyle/>
        <a:p>
          <a:endParaRPr lang="ru-RU"/>
        </a:p>
      </dgm:t>
    </dgm:pt>
    <dgm:pt modelId="{2BFB2723-2FC9-4281-A8DC-967AF7990BA0}" type="sibTrans" cxnId="{4B37C1AF-42FD-4C67-99AE-0255972C6919}">
      <dgm:prSet/>
      <dgm:spPr/>
      <dgm:t>
        <a:bodyPr/>
        <a:lstStyle/>
        <a:p>
          <a:endParaRPr lang="ru-RU"/>
        </a:p>
      </dgm:t>
    </dgm:pt>
    <dgm:pt modelId="{882AD972-7515-4600-A10A-8C2E2AB95C43}" type="pres">
      <dgm:prSet presAssocID="{A2EDDF1D-66C9-4EFA-BBDD-41CC35D16BF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37A1370-0680-41E2-BAB5-C0A095DC636C}" type="pres">
      <dgm:prSet presAssocID="{42C9ED0C-CC43-4711-8EF2-1F150FC79BD6}" presName="centerShape" presStyleLbl="node0" presStyleIdx="0" presStyleCnt="1" custScaleX="192610" custScaleY="182472"/>
      <dgm:spPr/>
      <dgm:t>
        <a:bodyPr/>
        <a:lstStyle/>
        <a:p>
          <a:endParaRPr lang="ru-RU"/>
        </a:p>
      </dgm:t>
    </dgm:pt>
    <dgm:pt modelId="{67DAD83D-A7E6-49F4-9D04-202344B5F05E}" type="pres">
      <dgm:prSet presAssocID="{8F262184-78C8-4AA6-82CE-8F8A8494B1CD}" presName="node" presStyleLbl="node1" presStyleIdx="0" presStyleCnt="6" custScaleX="163737" custScaleY="108942" custRadScaleRad="104937" custRadScaleInc="-29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A1B984-6CEB-4729-85AD-B07324DEEEB2}" type="pres">
      <dgm:prSet presAssocID="{8F262184-78C8-4AA6-82CE-8F8A8494B1CD}" presName="dummy" presStyleCnt="0"/>
      <dgm:spPr/>
    </dgm:pt>
    <dgm:pt modelId="{8D9B970C-1C2B-4DC4-BC53-1479DC9A372A}" type="pres">
      <dgm:prSet presAssocID="{E2F93751-1841-49D0-AA7B-EC30110825FB}" presName="sibTrans" presStyleLbl="sibTrans2D1" presStyleIdx="0" presStyleCnt="6"/>
      <dgm:spPr/>
      <dgm:t>
        <a:bodyPr/>
        <a:lstStyle/>
        <a:p>
          <a:endParaRPr lang="ru-RU"/>
        </a:p>
      </dgm:t>
    </dgm:pt>
    <dgm:pt modelId="{BBB5B742-83F2-4E3D-9239-F14CC02BA0FA}" type="pres">
      <dgm:prSet presAssocID="{2E48E51A-A05E-4641-91CD-FA79C9C67A9D}" presName="node" presStyleLbl="node1" presStyleIdx="1" presStyleCnt="6" custScaleX="174840" custRadScaleRad="130016" custRadScaleInc="-129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97CA2-74FF-4379-824A-119CEAF23455}" type="pres">
      <dgm:prSet presAssocID="{2E48E51A-A05E-4641-91CD-FA79C9C67A9D}" presName="dummy" presStyleCnt="0"/>
      <dgm:spPr/>
    </dgm:pt>
    <dgm:pt modelId="{0D76C4CD-E5EE-42E7-8093-FB4CDB9DF608}" type="pres">
      <dgm:prSet presAssocID="{2BFB2723-2FC9-4281-A8DC-967AF7990BA0}" presName="sibTrans" presStyleLbl="sibTrans2D1" presStyleIdx="1" presStyleCnt="6"/>
      <dgm:spPr/>
      <dgm:t>
        <a:bodyPr/>
        <a:lstStyle/>
        <a:p>
          <a:endParaRPr lang="ru-RU"/>
        </a:p>
      </dgm:t>
    </dgm:pt>
    <dgm:pt modelId="{46D8FF54-4F1B-41D2-A52F-046BDB968C8A}" type="pres">
      <dgm:prSet presAssocID="{BA6E7A9E-0CFA-4690-BBE7-430E0FD03F6F}" presName="node" presStyleLbl="node1" presStyleIdx="2" presStyleCnt="6" custScaleX="186392" custRadScaleRad="119517" custRadScaleInc="-356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070CA2-3637-46C1-850A-B6EEF5B521DA}" type="pres">
      <dgm:prSet presAssocID="{BA6E7A9E-0CFA-4690-BBE7-430E0FD03F6F}" presName="dummy" presStyleCnt="0"/>
      <dgm:spPr/>
    </dgm:pt>
    <dgm:pt modelId="{5B0DDC9D-1A8B-4BDE-80FC-0BB732396EB8}" type="pres">
      <dgm:prSet presAssocID="{7BC7AC25-E051-4F27-B418-642590C213E7}" presName="sibTrans" presStyleLbl="sibTrans2D1" presStyleIdx="2" presStyleCnt="6"/>
      <dgm:spPr/>
      <dgm:t>
        <a:bodyPr/>
        <a:lstStyle/>
        <a:p>
          <a:endParaRPr lang="ru-RU"/>
        </a:p>
      </dgm:t>
    </dgm:pt>
    <dgm:pt modelId="{8ED18AEE-E8F6-48D3-BAD1-3B3708E09279}" type="pres">
      <dgm:prSet presAssocID="{9BD7B690-5EBA-4803-BC84-4C3841D941C0}" presName="node" presStyleLbl="node1" presStyleIdx="3" presStyleCnt="6" custScaleX="188199" custRadScaleRad="109440" custRadScaleInc="-1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877AB4-E509-4375-BCFC-4603F5A9B1CB}" type="pres">
      <dgm:prSet presAssocID="{9BD7B690-5EBA-4803-BC84-4C3841D941C0}" presName="dummy" presStyleCnt="0"/>
      <dgm:spPr/>
    </dgm:pt>
    <dgm:pt modelId="{AEB00EAE-9D8B-425D-A8E7-307109D30A64}" type="pres">
      <dgm:prSet presAssocID="{8CCC93FB-D9E7-4F5B-A1C3-9B115DB747C6}" presName="sibTrans" presStyleLbl="sibTrans2D1" presStyleIdx="3" presStyleCnt="6"/>
      <dgm:spPr/>
      <dgm:t>
        <a:bodyPr/>
        <a:lstStyle/>
        <a:p>
          <a:endParaRPr lang="ru-RU"/>
        </a:p>
      </dgm:t>
    </dgm:pt>
    <dgm:pt modelId="{605E7B8A-98CF-4FF6-A34F-6E86D4D8B6E8}" type="pres">
      <dgm:prSet presAssocID="{1554FFE0-8624-4D5F-B9D1-3E1FE46E1425}" presName="node" presStyleLbl="node1" presStyleIdx="4" presStyleCnt="6" custScaleX="177932" custRadScaleRad="128029" custRadScaleInc="43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1E2AF-BC1F-4898-B7A5-F222A386E94D}" type="pres">
      <dgm:prSet presAssocID="{1554FFE0-8624-4D5F-B9D1-3E1FE46E1425}" presName="dummy" presStyleCnt="0"/>
      <dgm:spPr/>
    </dgm:pt>
    <dgm:pt modelId="{B636C6D1-D1BF-49B9-B9E8-DF7E64AE8CD7}" type="pres">
      <dgm:prSet presAssocID="{DFF25E61-2F32-4274-AAC7-D6523582E995}" presName="sibTrans" presStyleLbl="sibTrans2D1" presStyleIdx="4" presStyleCnt="6"/>
      <dgm:spPr/>
      <dgm:t>
        <a:bodyPr/>
        <a:lstStyle/>
        <a:p>
          <a:endParaRPr lang="ru-RU"/>
        </a:p>
      </dgm:t>
    </dgm:pt>
    <dgm:pt modelId="{9DAB11CC-5046-410D-B39C-B87B7598A01E}" type="pres">
      <dgm:prSet presAssocID="{12534327-02BA-43DE-B583-FDD7B6159608}" presName="node" presStyleLbl="node1" presStyleIdx="5" presStyleCnt="6" custScaleX="152926" custScaleY="107975" custRadScaleRad="134063" custRadScaleInc="1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9E2CDA-24B1-4A24-92B0-182A03A524E5}" type="pres">
      <dgm:prSet presAssocID="{12534327-02BA-43DE-B583-FDD7B6159608}" presName="dummy" presStyleCnt="0"/>
      <dgm:spPr/>
    </dgm:pt>
    <dgm:pt modelId="{AF919C88-2C1E-4591-8B1B-20E816D7E3F5}" type="pres">
      <dgm:prSet presAssocID="{6500A6CE-8848-4225-9A6F-857879BC3F0E}" presName="sibTrans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8EC508F6-230C-466B-9693-3E09AADF2A5E}" type="presOf" srcId="{E2F93751-1841-49D0-AA7B-EC30110825FB}" destId="{8D9B970C-1C2B-4DC4-BC53-1479DC9A372A}" srcOrd="0" destOrd="0" presId="urn:microsoft.com/office/officeart/2005/8/layout/radial6"/>
    <dgm:cxn modelId="{BB25E291-74C2-453D-A992-1BC05A9BA94D}" type="presOf" srcId="{2E48E51A-A05E-4641-91CD-FA79C9C67A9D}" destId="{BBB5B742-83F2-4E3D-9239-F14CC02BA0FA}" srcOrd="0" destOrd="0" presId="urn:microsoft.com/office/officeart/2005/8/layout/radial6"/>
    <dgm:cxn modelId="{313AB9BA-5ACA-4C7D-BBA9-003135E80020}" srcId="{42C9ED0C-CC43-4711-8EF2-1F150FC79BD6}" destId="{9BD7B690-5EBA-4803-BC84-4C3841D941C0}" srcOrd="3" destOrd="0" parTransId="{D8AB80CD-83D3-426C-B899-B5BF224ADD03}" sibTransId="{8CCC93FB-D9E7-4F5B-A1C3-9B115DB747C6}"/>
    <dgm:cxn modelId="{0352F46E-0E0F-4017-9AFC-16C9053E60C7}" type="presOf" srcId="{A2EDDF1D-66C9-4EFA-BBDD-41CC35D16BF3}" destId="{882AD972-7515-4600-A10A-8C2E2AB95C43}" srcOrd="0" destOrd="0" presId="urn:microsoft.com/office/officeart/2005/8/layout/radial6"/>
    <dgm:cxn modelId="{8DE77B07-2F69-442F-B86F-13FD00ED2DCF}" type="presOf" srcId="{9BD7B690-5EBA-4803-BC84-4C3841D941C0}" destId="{8ED18AEE-E8F6-48D3-BAD1-3B3708E09279}" srcOrd="0" destOrd="0" presId="urn:microsoft.com/office/officeart/2005/8/layout/radial6"/>
    <dgm:cxn modelId="{67168062-2848-4A0B-A7F2-27E1B5D3FE7E}" type="presOf" srcId="{1554FFE0-8624-4D5F-B9D1-3E1FE46E1425}" destId="{605E7B8A-98CF-4FF6-A34F-6E86D4D8B6E8}" srcOrd="0" destOrd="0" presId="urn:microsoft.com/office/officeart/2005/8/layout/radial6"/>
    <dgm:cxn modelId="{41D660E3-2BDB-41C2-8DE0-67C773A22DF9}" type="presOf" srcId="{DFF25E61-2F32-4274-AAC7-D6523582E995}" destId="{B636C6D1-D1BF-49B9-B9E8-DF7E64AE8CD7}" srcOrd="0" destOrd="0" presId="urn:microsoft.com/office/officeart/2005/8/layout/radial6"/>
    <dgm:cxn modelId="{FD2BE66F-CCEF-4E86-8A37-E996202BFB4A}" type="presOf" srcId="{2BFB2723-2FC9-4281-A8DC-967AF7990BA0}" destId="{0D76C4CD-E5EE-42E7-8093-FB4CDB9DF608}" srcOrd="0" destOrd="0" presId="urn:microsoft.com/office/officeart/2005/8/layout/radial6"/>
    <dgm:cxn modelId="{B8F00D10-0BF4-4EB2-AC05-D8BC774AC0A8}" srcId="{42C9ED0C-CC43-4711-8EF2-1F150FC79BD6}" destId="{8F262184-78C8-4AA6-82CE-8F8A8494B1CD}" srcOrd="0" destOrd="0" parTransId="{4BF9D1CA-BC47-45D0-9AEE-AD4836E22A61}" sibTransId="{E2F93751-1841-49D0-AA7B-EC30110825FB}"/>
    <dgm:cxn modelId="{91A41AC2-1F5B-459C-BDE5-85F994ADE875}" type="presOf" srcId="{12534327-02BA-43DE-B583-FDD7B6159608}" destId="{9DAB11CC-5046-410D-B39C-B87B7598A01E}" srcOrd="0" destOrd="0" presId="urn:microsoft.com/office/officeart/2005/8/layout/radial6"/>
    <dgm:cxn modelId="{87D34709-C31A-4B5E-B3CA-E7DC2C370F27}" type="presOf" srcId="{8F262184-78C8-4AA6-82CE-8F8A8494B1CD}" destId="{67DAD83D-A7E6-49F4-9D04-202344B5F05E}" srcOrd="0" destOrd="0" presId="urn:microsoft.com/office/officeart/2005/8/layout/radial6"/>
    <dgm:cxn modelId="{92682F41-9DFD-4872-A238-1BBAB979FB0C}" srcId="{42C9ED0C-CC43-4711-8EF2-1F150FC79BD6}" destId="{1554FFE0-8624-4D5F-B9D1-3E1FE46E1425}" srcOrd="4" destOrd="0" parTransId="{3DAF17D3-3D9A-45C9-8AD2-23747956F534}" sibTransId="{DFF25E61-2F32-4274-AAC7-D6523582E995}"/>
    <dgm:cxn modelId="{367FAB2F-784E-41FF-B4EC-0D90765B0BE4}" srcId="{A2EDDF1D-66C9-4EFA-BBDD-41CC35D16BF3}" destId="{42C9ED0C-CC43-4711-8EF2-1F150FC79BD6}" srcOrd="0" destOrd="0" parTransId="{6AC98E3B-2429-43BB-8B0E-ED084368D879}" sibTransId="{F25C1411-FBD6-4537-92F5-51DFF92550CA}"/>
    <dgm:cxn modelId="{E49450BB-7A9A-4693-9384-12E590A15F48}" srcId="{42C9ED0C-CC43-4711-8EF2-1F150FC79BD6}" destId="{12534327-02BA-43DE-B583-FDD7B6159608}" srcOrd="5" destOrd="0" parTransId="{950CF7A1-FDF3-4599-BADF-81D023DDE603}" sibTransId="{6500A6CE-8848-4225-9A6F-857879BC3F0E}"/>
    <dgm:cxn modelId="{5969848E-A0E1-4758-AB54-FA1379028190}" type="presOf" srcId="{42C9ED0C-CC43-4711-8EF2-1F150FC79BD6}" destId="{F37A1370-0680-41E2-BAB5-C0A095DC636C}" srcOrd="0" destOrd="0" presId="urn:microsoft.com/office/officeart/2005/8/layout/radial6"/>
    <dgm:cxn modelId="{EECC400E-1A1A-4A73-86AF-50B84D65CC01}" type="presOf" srcId="{6500A6CE-8848-4225-9A6F-857879BC3F0E}" destId="{AF919C88-2C1E-4591-8B1B-20E816D7E3F5}" srcOrd="0" destOrd="0" presId="urn:microsoft.com/office/officeart/2005/8/layout/radial6"/>
    <dgm:cxn modelId="{61DA5510-C6EB-413B-9A6D-ABF2889E0088}" type="presOf" srcId="{7BC7AC25-E051-4F27-B418-642590C213E7}" destId="{5B0DDC9D-1A8B-4BDE-80FC-0BB732396EB8}" srcOrd="0" destOrd="0" presId="urn:microsoft.com/office/officeart/2005/8/layout/radial6"/>
    <dgm:cxn modelId="{4B37C1AF-42FD-4C67-99AE-0255972C6919}" srcId="{42C9ED0C-CC43-4711-8EF2-1F150FC79BD6}" destId="{2E48E51A-A05E-4641-91CD-FA79C9C67A9D}" srcOrd="1" destOrd="0" parTransId="{1AF54FF3-BEB1-4644-952D-56D0E3A64DF7}" sibTransId="{2BFB2723-2FC9-4281-A8DC-967AF7990BA0}"/>
    <dgm:cxn modelId="{EBE91303-CC3F-481F-8809-FE5F53FC58E5}" type="presOf" srcId="{BA6E7A9E-0CFA-4690-BBE7-430E0FD03F6F}" destId="{46D8FF54-4F1B-41D2-A52F-046BDB968C8A}" srcOrd="0" destOrd="0" presId="urn:microsoft.com/office/officeart/2005/8/layout/radial6"/>
    <dgm:cxn modelId="{990A282C-C7B9-4B0D-90C2-7D0F7AB66126}" type="presOf" srcId="{8CCC93FB-D9E7-4F5B-A1C3-9B115DB747C6}" destId="{AEB00EAE-9D8B-425D-A8E7-307109D30A64}" srcOrd="0" destOrd="0" presId="urn:microsoft.com/office/officeart/2005/8/layout/radial6"/>
    <dgm:cxn modelId="{72061F64-D75A-4499-9167-4840D6E4E86B}" srcId="{42C9ED0C-CC43-4711-8EF2-1F150FC79BD6}" destId="{BA6E7A9E-0CFA-4690-BBE7-430E0FD03F6F}" srcOrd="2" destOrd="0" parTransId="{191D1B88-D9E1-41F9-BDB2-CD645C485D14}" sibTransId="{7BC7AC25-E051-4F27-B418-642590C213E7}"/>
    <dgm:cxn modelId="{7A50EDBE-E16E-4C61-ACE2-3DA5F6124470}" type="presParOf" srcId="{882AD972-7515-4600-A10A-8C2E2AB95C43}" destId="{F37A1370-0680-41E2-BAB5-C0A095DC636C}" srcOrd="0" destOrd="0" presId="urn:microsoft.com/office/officeart/2005/8/layout/radial6"/>
    <dgm:cxn modelId="{D8678BCF-44B9-4F9C-AE53-8CC447760EAD}" type="presParOf" srcId="{882AD972-7515-4600-A10A-8C2E2AB95C43}" destId="{67DAD83D-A7E6-49F4-9D04-202344B5F05E}" srcOrd="1" destOrd="0" presId="urn:microsoft.com/office/officeart/2005/8/layout/radial6"/>
    <dgm:cxn modelId="{E6B4B32C-47E0-40E3-971C-C7C0EEE109E5}" type="presParOf" srcId="{882AD972-7515-4600-A10A-8C2E2AB95C43}" destId="{DBA1B984-6CEB-4729-85AD-B07324DEEEB2}" srcOrd="2" destOrd="0" presId="urn:microsoft.com/office/officeart/2005/8/layout/radial6"/>
    <dgm:cxn modelId="{56832CDE-DDF1-47AF-AD2C-0AF9016403F2}" type="presParOf" srcId="{882AD972-7515-4600-A10A-8C2E2AB95C43}" destId="{8D9B970C-1C2B-4DC4-BC53-1479DC9A372A}" srcOrd="3" destOrd="0" presId="urn:microsoft.com/office/officeart/2005/8/layout/radial6"/>
    <dgm:cxn modelId="{04464C11-7000-4840-84C1-21AD855C2D63}" type="presParOf" srcId="{882AD972-7515-4600-A10A-8C2E2AB95C43}" destId="{BBB5B742-83F2-4E3D-9239-F14CC02BA0FA}" srcOrd="4" destOrd="0" presId="urn:microsoft.com/office/officeart/2005/8/layout/radial6"/>
    <dgm:cxn modelId="{D5116F76-BDAB-463B-A360-B32161378D96}" type="presParOf" srcId="{882AD972-7515-4600-A10A-8C2E2AB95C43}" destId="{D0D97CA2-74FF-4379-824A-119CEAF23455}" srcOrd="5" destOrd="0" presId="urn:microsoft.com/office/officeart/2005/8/layout/radial6"/>
    <dgm:cxn modelId="{026D0A04-34B9-45F5-9925-D9089182C7F0}" type="presParOf" srcId="{882AD972-7515-4600-A10A-8C2E2AB95C43}" destId="{0D76C4CD-E5EE-42E7-8093-FB4CDB9DF608}" srcOrd="6" destOrd="0" presId="urn:microsoft.com/office/officeart/2005/8/layout/radial6"/>
    <dgm:cxn modelId="{C4F1222D-5A8D-4765-B375-781DB67278AA}" type="presParOf" srcId="{882AD972-7515-4600-A10A-8C2E2AB95C43}" destId="{46D8FF54-4F1B-41D2-A52F-046BDB968C8A}" srcOrd="7" destOrd="0" presId="urn:microsoft.com/office/officeart/2005/8/layout/radial6"/>
    <dgm:cxn modelId="{B6164812-64BB-44CC-9594-DC0CB1BDF7A4}" type="presParOf" srcId="{882AD972-7515-4600-A10A-8C2E2AB95C43}" destId="{C3070CA2-3637-46C1-850A-B6EEF5B521DA}" srcOrd="8" destOrd="0" presId="urn:microsoft.com/office/officeart/2005/8/layout/radial6"/>
    <dgm:cxn modelId="{96D43DC9-1E34-40DC-9713-F02448BB4003}" type="presParOf" srcId="{882AD972-7515-4600-A10A-8C2E2AB95C43}" destId="{5B0DDC9D-1A8B-4BDE-80FC-0BB732396EB8}" srcOrd="9" destOrd="0" presId="urn:microsoft.com/office/officeart/2005/8/layout/radial6"/>
    <dgm:cxn modelId="{F3D48E90-D405-4AA3-832B-95E551780627}" type="presParOf" srcId="{882AD972-7515-4600-A10A-8C2E2AB95C43}" destId="{8ED18AEE-E8F6-48D3-BAD1-3B3708E09279}" srcOrd="10" destOrd="0" presId="urn:microsoft.com/office/officeart/2005/8/layout/radial6"/>
    <dgm:cxn modelId="{DA45AEB3-0330-4D8D-B3D8-6A1FFF395C7D}" type="presParOf" srcId="{882AD972-7515-4600-A10A-8C2E2AB95C43}" destId="{D1877AB4-E509-4375-BCFC-4603F5A9B1CB}" srcOrd="11" destOrd="0" presId="urn:microsoft.com/office/officeart/2005/8/layout/radial6"/>
    <dgm:cxn modelId="{AD6E948E-94F6-412C-961E-36E59AF2FA1F}" type="presParOf" srcId="{882AD972-7515-4600-A10A-8C2E2AB95C43}" destId="{AEB00EAE-9D8B-425D-A8E7-307109D30A64}" srcOrd="12" destOrd="0" presId="urn:microsoft.com/office/officeart/2005/8/layout/radial6"/>
    <dgm:cxn modelId="{AAFF5EB9-8AB9-4E28-978F-4BF67DD28542}" type="presParOf" srcId="{882AD972-7515-4600-A10A-8C2E2AB95C43}" destId="{605E7B8A-98CF-4FF6-A34F-6E86D4D8B6E8}" srcOrd="13" destOrd="0" presId="urn:microsoft.com/office/officeart/2005/8/layout/radial6"/>
    <dgm:cxn modelId="{BE708DE9-1133-4B14-88A4-899A86A061F0}" type="presParOf" srcId="{882AD972-7515-4600-A10A-8C2E2AB95C43}" destId="{65B1E2AF-BC1F-4898-B7A5-F222A386E94D}" srcOrd="14" destOrd="0" presId="urn:microsoft.com/office/officeart/2005/8/layout/radial6"/>
    <dgm:cxn modelId="{417A406C-2013-429D-A27C-D80338125939}" type="presParOf" srcId="{882AD972-7515-4600-A10A-8C2E2AB95C43}" destId="{B636C6D1-D1BF-49B9-B9E8-DF7E64AE8CD7}" srcOrd="15" destOrd="0" presId="urn:microsoft.com/office/officeart/2005/8/layout/radial6"/>
    <dgm:cxn modelId="{ACD9CC0F-C368-4717-BF94-138087836B58}" type="presParOf" srcId="{882AD972-7515-4600-A10A-8C2E2AB95C43}" destId="{9DAB11CC-5046-410D-B39C-B87B7598A01E}" srcOrd="16" destOrd="0" presId="urn:microsoft.com/office/officeart/2005/8/layout/radial6"/>
    <dgm:cxn modelId="{38B24C3C-5FA4-44D8-AA48-F3073564F760}" type="presParOf" srcId="{882AD972-7515-4600-A10A-8C2E2AB95C43}" destId="{F09E2CDA-24B1-4A24-92B0-182A03A524E5}" srcOrd="17" destOrd="0" presId="urn:microsoft.com/office/officeart/2005/8/layout/radial6"/>
    <dgm:cxn modelId="{61FD3516-935A-48ED-BD9B-C3B7D72A3B91}" type="presParOf" srcId="{882AD972-7515-4600-A10A-8C2E2AB95C43}" destId="{AF919C88-2C1E-4591-8B1B-20E816D7E3F5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19C88-2C1E-4591-8B1B-20E816D7E3F5}">
      <dsp:nvSpPr>
        <dsp:cNvPr id="0" name=""/>
        <dsp:cNvSpPr/>
      </dsp:nvSpPr>
      <dsp:spPr>
        <a:xfrm>
          <a:off x="854052" y="563738"/>
          <a:ext cx="4643013" cy="4643013"/>
        </a:xfrm>
        <a:prstGeom prst="blockArc">
          <a:avLst>
            <a:gd name="adj1" fmla="val 13053076"/>
            <a:gd name="adj2" fmla="val 17447582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6C6D1-D1BF-49B9-B9E8-DF7E64AE8CD7}">
      <dsp:nvSpPr>
        <dsp:cNvPr id="0" name=""/>
        <dsp:cNvSpPr/>
      </dsp:nvSpPr>
      <dsp:spPr>
        <a:xfrm>
          <a:off x="879696" y="529723"/>
          <a:ext cx="4643013" cy="4643013"/>
        </a:xfrm>
        <a:prstGeom prst="blockArc">
          <a:avLst>
            <a:gd name="adj1" fmla="val 8819298"/>
            <a:gd name="adj2" fmla="val 12988534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00EAE-9D8B-425D-A8E7-307109D30A64}">
      <dsp:nvSpPr>
        <dsp:cNvPr id="0" name=""/>
        <dsp:cNvSpPr/>
      </dsp:nvSpPr>
      <dsp:spPr>
        <a:xfrm>
          <a:off x="1034716" y="809766"/>
          <a:ext cx="4643013" cy="4643013"/>
        </a:xfrm>
        <a:prstGeom prst="blockArc">
          <a:avLst>
            <a:gd name="adj1" fmla="val 4384645"/>
            <a:gd name="adj2" fmla="val 9304669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0DDC9D-1A8B-4BDE-80FC-0BB732396EB8}">
      <dsp:nvSpPr>
        <dsp:cNvPr id="0" name=""/>
        <dsp:cNvSpPr/>
      </dsp:nvSpPr>
      <dsp:spPr>
        <a:xfrm>
          <a:off x="2149717" y="757516"/>
          <a:ext cx="4643013" cy="4643013"/>
        </a:xfrm>
        <a:prstGeom prst="blockArc">
          <a:avLst>
            <a:gd name="adj1" fmla="val 1583145"/>
            <a:gd name="adj2" fmla="val 6093394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76C4CD-E5EE-42E7-8093-FB4CDB9DF608}">
      <dsp:nvSpPr>
        <dsp:cNvPr id="0" name=""/>
        <dsp:cNvSpPr/>
      </dsp:nvSpPr>
      <dsp:spPr>
        <a:xfrm>
          <a:off x="2331581" y="453234"/>
          <a:ext cx="4643013" cy="4643013"/>
        </a:xfrm>
        <a:prstGeom prst="blockArc">
          <a:avLst>
            <a:gd name="adj1" fmla="val 19445791"/>
            <a:gd name="adj2" fmla="val 2120784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9B970C-1C2B-4DC4-BC53-1479DC9A372A}">
      <dsp:nvSpPr>
        <dsp:cNvPr id="0" name=""/>
        <dsp:cNvSpPr/>
      </dsp:nvSpPr>
      <dsp:spPr>
        <a:xfrm>
          <a:off x="2428169" y="577354"/>
          <a:ext cx="4643013" cy="4643013"/>
        </a:xfrm>
        <a:prstGeom prst="blockArc">
          <a:avLst>
            <a:gd name="adj1" fmla="val 15011890"/>
            <a:gd name="adj2" fmla="val 19207455"/>
            <a:gd name="adj3" fmla="val 4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7A1370-0680-41E2-BAB5-C0A095DC636C}">
      <dsp:nvSpPr>
        <dsp:cNvPr id="0" name=""/>
        <dsp:cNvSpPr/>
      </dsp:nvSpPr>
      <dsp:spPr>
        <a:xfrm>
          <a:off x="1997290" y="1130634"/>
          <a:ext cx="4016171" cy="38047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500" b="1" kern="1200" dirty="0" smtClean="0">
              <a:solidFill>
                <a:srgbClr val="C00000"/>
              </a:solidFill>
            </a:rPr>
            <a:t>être</a:t>
          </a:r>
          <a:endParaRPr lang="ru-RU" sz="6500" b="1" kern="1200" dirty="0">
            <a:solidFill>
              <a:srgbClr val="C00000"/>
            </a:solidFill>
          </a:endParaRPr>
        </a:p>
      </dsp:txBody>
      <dsp:txXfrm>
        <a:off x="2585445" y="1687831"/>
        <a:ext cx="2839861" cy="2690387"/>
      </dsp:txXfrm>
    </dsp:sp>
    <dsp:sp modelId="{67DAD83D-A7E6-49F4-9D04-202344B5F05E}">
      <dsp:nvSpPr>
        <dsp:cNvPr id="0" name=""/>
        <dsp:cNvSpPr/>
      </dsp:nvSpPr>
      <dsp:spPr>
        <a:xfrm>
          <a:off x="2786079" y="-30990"/>
          <a:ext cx="2389892" cy="15901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b="1" kern="1200" dirty="0" smtClean="0">
              <a:solidFill>
                <a:srgbClr val="FF9900"/>
              </a:solidFill>
            </a:rPr>
            <a:t>arriver</a:t>
          </a:r>
          <a:endParaRPr lang="ru-RU" sz="4400" b="1" kern="1200" dirty="0">
            <a:solidFill>
              <a:srgbClr val="FF9900"/>
            </a:solidFill>
          </a:endParaRPr>
        </a:p>
      </dsp:txBody>
      <dsp:txXfrm>
        <a:off x="3136071" y="201876"/>
        <a:ext cx="1689908" cy="1124376"/>
      </dsp:txXfrm>
    </dsp:sp>
    <dsp:sp modelId="{BBB5B742-83F2-4E3D-9239-F14CC02BA0FA}">
      <dsp:nvSpPr>
        <dsp:cNvPr id="0" name=""/>
        <dsp:cNvSpPr/>
      </dsp:nvSpPr>
      <dsp:spPr>
        <a:xfrm>
          <a:off x="5214985" y="714377"/>
          <a:ext cx="2551950" cy="14595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b="1" kern="1200" dirty="0" smtClean="0">
              <a:solidFill>
                <a:srgbClr val="FF9900"/>
              </a:solidFill>
            </a:rPr>
            <a:t>entrer</a:t>
          </a:r>
          <a:endParaRPr lang="ru-RU" sz="4400" b="1" kern="1200" dirty="0">
            <a:solidFill>
              <a:srgbClr val="FF9900"/>
            </a:solidFill>
          </a:endParaRPr>
        </a:p>
      </dsp:txBody>
      <dsp:txXfrm>
        <a:off x="5588709" y="928129"/>
        <a:ext cx="1804502" cy="1032088"/>
      </dsp:txXfrm>
    </dsp:sp>
    <dsp:sp modelId="{46D8FF54-4F1B-41D2-A52F-046BDB968C8A}">
      <dsp:nvSpPr>
        <dsp:cNvPr id="0" name=""/>
        <dsp:cNvSpPr/>
      </dsp:nvSpPr>
      <dsp:spPr>
        <a:xfrm>
          <a:off x="5143529" y="3357581"/>
          <a:ext cx="2720562" cy="14595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b="1" kern="1200" dirty="0" smtClean="0">
              <a:solidFill>
                <a:srgbClr val="FF9900"/>
              </a:solidFill>
            </a:rPr>
            <a:t>rentrer</a:t>
          </a:r>
          <a:endParaRPr lang="ru-RU" sz="4400" b="1" kern="1200" dirty="0">
            <a:solidFill>
              <a:srgbClr val="FF9900"/>
            </a:solidFill>
          </a:endParaRPr>
        </a:p>
      </dsp:txBody>
      <dsp:txXfrm>
        <a:off x="5541946" y="3571333"/>
        <a:ext cx="1923728" cy="1032088"/>
      </dsp:txXfrm>
    </dsp:sp>
    <dsp:sp modelId="{8ED18AEE-E8F6-48D3-BAD1-3B3708E09279}">
      <dsp:nvSpPr>
        <dsp:cNvPr id="0" name=""/>
        <dsp:cNvSpPr/>
      </dsp:nvSpPr>
      <dsp:spPr>
        <a:xfrm>
          <a:off x="2643201" y="4572190"/>
          <a:ext cx="2746937" cy="14595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b="1" kern="1200" dirty="0" smtClean="0">
              <a:solidFill>
                <a:srgbClr val="FF9900"/>
              </a:solidFill>
            </a:rPr>
            <a:t>rester</a:t>
          </a:r>
          <a:endParaRPr lang="ru-RU" sz="4400" b="1" kern="1200" dirty="0">
            <a:solidFill>
              <a:srgbClr val="FF9900"/>
            </a:solidFill>
          </a:endParaRPr>
        </a:p>
      </dsp:txBody>
      <dsp:txXfrm>
        <a:off x="3045481" y="4785942"/>
        <a:ext cx="1942377" cy="1032088"/>
      </dsp:txXfrm>
    </dsp:sp>
    <dsp:sp modelId="{605E7B8A-98CF-4FF6-A34F-6E86D4D8B6E8}">
      <dsp:nvSpPr>
        <dsp:cNvPr id="0" name=""/>
        <dsp:cNvSpPr/>
      </dsp:nvSpPr>
      <dsp:spPr>
        <a:xfrm>
          <a:off x="4" y="3357588"/>
          <a:ext cx="2597081" cy="14595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b="1" kern="1200" dirty="0" smtClean="0">
              <a:solidFill>
                <a:srgbClr val="FF9900"/>
              </a:solidFill>
            </a:rPr>
            <a:t>tomber</a:t>
          </a:r>
          <a:endParaRPr lang="ru-RU" sz="4400" b="1" kern="1200" dirty="0">
            <a:solidFill>
              <a:srgbClr val="FF9900"/>
            </a:solidFill>
          </a:endParaRPr>
        </a:p>
      </dsp:txBody>
      <dsp:txXfrm>
        <a:off x="380338" y="3571340"/>
        <a:ext cx="1836413" cy="1032088"/>
      </dsp:txXfrm>
    </dsp:sp>
    <dsp:sp modelId="{9DAB11CC-5046-410D-B39C-B87B7598A01E}">
      <dsp:nvSpPr>
        <dsp:cNvPr id="0" name=""/>
        <dsp:cNvSpPr/>
      </dsp:nvSpPr>
      <dsp:spPr>
        <a:xfrm>
          <a:off x="260660" y="714381"/>
          <a:ext cx="2232095" cy="15759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400" b="1" kern="1200" dirty="0" smtClean="0">
              <a:solidFill>
                <a:srgbClr val="FF9900"/>
              </a:solidFill>
            </a:rPr>
            <a:t>aller</a:t>
          </a:r>
          <a:endParaRPr lang="ru-RU" sz="4400" b="1" kern="1200" dirty="0">
            <a:solidFill>
              <a:srgbClr val="FF9900"/>
            </a:solidFill>
          </a:endParaRPr>
        </a:p>
      </dsp:txBody>
      <dsp:txXfrm>
        <a:off x="587543" y="945180"/>
        <a:ext cx="1578329" cy="1114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B9D16E1-EA48-4E4D-9093-5F0D14669494}" type="datetimeFigureOut">
              <a:rPr lang="ru-RU" smtClean="0"/>
              <a:pPr/>
              <a:t>09.04.2013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9F852B8-505A-4574-98CF-D012BB70A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Блок-схема: перфолента 18"/>
          <p:cNvSpPr/>
          <p:nvPr/>
        </p:nvSpPr>
        <p:spPr>
          <a:xfrm>
            <a:off x="357158" y="2500306"/>
            <a:ext cx="4071966" cy="100013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</a:rPr>
              <a:t>Отвечает на вопрос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928662" y="214290"/>
            <a:ext cx="3929090" cy="91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ерфолента 16"/>
          <p:cNvSpPr/>
          <p:nvPr/>
        </p:nvSpPr>
        <p:spPr>
          <a:xfrm>
            <a:off x="5072066" y="2500306"/>
            <a:ext cx="2571768" cy="94754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142976" y="357166"/>
            <a:ext cx="34038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Passé </a:t>
            </a:r>
            <a:r>
              <a:rPr lang="en-US" sz="4000" b="1" dirty="0" err="1" smtClean="0">
                <a:solidFill>
                  <a:schemeClr val="accent6">
                    <a:lumMod val="50000"/>
                  </a:schemeClr>
                </a:solidFill>
              </a:rPr>
              <a:t>composé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571612"/>
            <a:ext cx="2362122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Прошедшее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54" y="1571612"/>
            <a:ext cx="1743811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сложное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2714620"/>
            <a:ext cx="2054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</a:rPr>
              <a:t>Что сделал?</a:t>
            </a:r>
            <a:endParaRPr lang="ru-RU" sz="2800" b="1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5000636"/>
            <a:ext cx="2540504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Глагол </a:t>
            </a:r>
            <a:r>
              <a:rPr lang="ru-RU" sz="3200" b="1" dirty="0" smtClean="0"/>
              <a:t>  </a:t>
            </a:r>
            <a:r>
              <a:rPr lang="en-US" sz="3200" b="1" dirty="0" smtClean="0"/>
              <a:t> </a:t>
            </a:r>
            <a:r>
              <a:rPr lang="en-US" sz="3200" b="1" dirty="0" err="1" smtClean="0">
                <a:solidFill>
                  <a:srgbClr val="FF0000"/>
                </a:solidFill>
              </a:rPr>
              <a:t>avoir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500063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+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5000636"/>
            <a:ext cx="2743059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accent3">
                    <a:lumMod val="50000"/>
                  </a:schemeClr>
                </a:solidFill>
              </a:rPr>
              <a:t>p</a:t>
            </a:r>
            <a:r>
              <a:rPr lang="fr-FR" sz="3200" b="1" dirty="0" smtClean="0">
                <a:solidFill>
                  <a:schemeClr val="accent3">
                    <a:lumMod val="50000"/>
                  </a:schemeClr>
                </a:solidFill>
              </a:rPr>
              <a:t>articipe passé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6072206"/>
            <a:ext cx="2023311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</a:rPr>
              <a:t>причастие</a:t>
            </a:r>
            <a:endParaRPr lang="ru-RU" sz="32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 flipH="1" flipV="1">
            <a:off x="1571604" y="1142984"/>
            <a:ext cx="714380" cy="1588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3643306" y="785794"/>
            <a:ext cx="1285884" cy="785818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V="1">
            <a:off x="6500826" y="5786454"/>
            <a:ext cx="500066" cy="214314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786446" y="642918"/>
            <a:ext cx="2395977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900FF"/>
                </a:solidFill>
              </a:rPr>
              <a:t>Что это такое?</a:t>
            </a:r>
            <a:endParaRPr lang="ru-RU" sz="2800" b="1" dirty="0">
              <a:solidFill>
                <a:srgbClr val="99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71868" y="4214818"/>
            <a:ext cx="2709011" cy="523220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Как образуется?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17" grpId="0" animBg="1"/>
      <p:bldP spid="2" grpId="0"/>
      <p:bldP spid="3" grpId="0" animBg="1"/>
      <p:bldP spid="4" grpId="0" animBg="1"/>
      <p:bldP spid="5" grpId="0"/>
      <p:bldP spid="6" grpId="0" animBg="1"/>
      <p:bldP spid="7" grpId="0"/>
      <p:bldP spid="8" grpId="0" animBg="1"/>
      <p:bldP spid="9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500174"/>
            <a:ext cx="3286148" cy="378565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</a:rPr>
              <a:t>J’ai</a:t>
            </a:r>
          </a:p>
          <a:p>
            <a:r>
              <a:rPr lang="fr-FR" sz="4000" b="1" dirty="0" smtClean="0">
                <a:solidFill>
                  <a:srgbClr val="C00000"/>
                </a:solidFill>
              </a:rPr>
              <a:t>Tu as</a:t>
            </a:r>
          </a:p>
          <a:p>
            <a:r>
              <a:rPr lang="fr-FR" sz="4000" b="1" dirty="0" smtClean="0">
                <a:solidFill>
                  <a:srgbClr val="C00000"/>
                </a:solidFill>
              </a:rPr>
              <a:t>Il a</a:t>
            </a:r>
          </a:p>
          <a:p>
            <a:r>
              <a:rPr lang="fr-FR" sz="4000" b="1" dirty="0" smtClean="0">
                <a:solidFill>
                  <a:srgbClr val="C00000"/>
                </a:solidFill>
              </a:rPr>
              <a:t>Nous avons</a:t>
            </a:r>
          </a:p>
          <a:p>
            <a:r>
              <a:rPr lang="fr-FR" sz="4000" b="1" dirty="0" smtClean="0">
                <a:solidFill>
                  <a:srgbClr val="C00000"/>
                </a:solidFill>
              </a:rPr>
              <a:t>Vous avez</a:t>
            </a:r>
          </a:p>
          <a:p>
            <a:r>
              <a:rPr lang="fr-FR" sz="4000" b="1" dirty="0" smtClean="0">
                <a:solidFill>
                  <a:srgbClr val="C00000"/>
                </a:solidFill>
              </a:rPr>
              <a:t>Ils ont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4810" y="2857496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0" b="1" dirty="0" smtClean="0">
                <a:solidFill>
                  <a:srgbClr val="C00000"/>
                </a:solidFill>
              </a:rPr>
              <a:t>+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72066" y="2643182"/>
            <a:ext cx="3500462" cy="20002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/>
              <a:t>Participe passé</a:t>
            </a:r>
          </a:p>
          <a:p>
            <a:pPr algn="ctr"/>
            <a:r>
              <a:rPr lang="ru-RU" sz="4000" dirty="0" smtClean="0"/>
              <a:t>(причастие)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428604"/>
            <a:ext cx="48826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Давайте попробуем?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 descr="http://www.leiftommys.se/files/cid_0866F33A57C1480D8188A54B0F12F4F7kjell1452406c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571479"/>
            <a:ext cx="1104903" cy="1058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3929058" y="1928802"/>
            <a:ext cx="414340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57356" y="5500702"/>
            <a:ext cx="571504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00100" y="714356"/>
            <a:ext cx="15311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dessin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7422" y="714356"/>
            <a:ext cx="625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er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714356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é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500174"/>
            <a:ext cx="157163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regard</a:t>
            </a:r>
            <a:endParaRPr lang="ru-RU" sz="40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28860" y="1500174"/>
            <a:ext cx="625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er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8860" y="1500174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é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2357430"/>
            <a:ext cx="13773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chant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422" y="2357430"/>
            <a:ext cx="625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er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7422" y="2357430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é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1670" y="5643578"/>
            <a:ext cx="5370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А как образовать причастие?</a:t>
            </a:r>
            <a:endParaRPr lang="ru-RU" sz="32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14" y="3357562"/>
            <a:ext cx="8675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jou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57356" y="3357562"/>
            <a:ext cx="6254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70C0"/>
                </a:solidFill>
              </a:rPr>
              <a:t>er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57356" y="335756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FF0000"/>
                </a:solidFill>
              </a:rPr>
              <a:t>é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29058" y="2000240"/>
            <a:ext cx="40530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chemeClr val="bg1">
                    <a:lumMod val="95000"/>
                  </a:schemeClr>
                </a:solidFill>
              </a:rPr>
              <a:t>Вот наши глаголы</a:t>
            </a:r>
            <a:endParaRPr lang="ru-RU" sz="36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Правая фигурная скобка 20"/>
          <p:cNvSpPr/>
          <p:nvPr/>
        </p:nvSpPr>
        <p:spPr>
          <a:xfrm>
            <a:off x="3571868" y="428604"/>
            <a:ext cx="285752" cy="3643338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4" grpId="0" animBg="1"/>
      <p:bldP spid="3" grpId="0"/>
      <p:bldP spid="8" grpId="0" build="allAtOnce"/>
      <p:bldP spid="10" grpId="0"/>
      <p:bldP spid="11" grpId="0"/>
      <p:bldP spid="12" grpId="0"/>
      <p:bldP spid="16" grpId="0"/>
      <p:bldP spid="18" grpId="0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71472" y="714356"/>
            <a:ext cx="7715304" cy="128588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42910" y="714356"/>
            <a:ext cx="72958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А теперь соединим глагол </a:t>
            </a:r>
            <a:r>
              <a:rPr lang="en-US" sz="3600" b="1" dirty="0" err="1" smtClean="0">
                <a:solidFill>
                  <a:srgbClr val="FF0000"/>
                </a:solidFill>
              </a:rPr>
              <a:t>avoir</a:t>
            </a:r>
            <a:r>
              <a:rPr lang="en-US" sz="3600" b="1" dirty="0" smtClean="0"/>
              <a:t> </a:t>
            </a:r>
          </a:p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и причастие </a:t>
            </a:r>
            <a:r>
              <a:rPr lang="fr-FR" sz="3600" b="1" dirty="0" smtClean="0">
                <a:solidFill>
                  <a:srgbClr val="FF0000"/>
                </a:solidFill>
              </a:rPr>
              <a:t>(participe passé)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2428868"/>
            <a:ext cx="309251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2060"/>
                </a:solidFill>
              </a:rPr>
              <a:t>J’ai</a:t>
            </a:r>
            <a:r>
              <a:rPr lang="fr-FR" sz="4000" b="1" dirty="0" smtClean="0"/>
              <a:t> </a:t>
            </a:r>
            <a:r>
              <a:rPr lang="fr-FR" sz="4000" b="1" dirty="0" smtClean="0">
                <a:solidFill>
                  <a:srgbClr val="009900"/>
                </a:solidFill>
              </a:rPr>
              <a:t>dessiné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3929066"/>
            <a:ext cx="35369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2060"/>
                </a:solidFill>
              </a:rPr>
              <a:t>Tu as </a:t>
            </a:r>
            <a:r>
              <a:rPr lang="fr-FR" sz="4000" b="1" dirty="0" smtClean="0">
                <a:solidFill>
                  <a:srgbClr val="009900"/>
                </a:solidFill>
              </a:rPr>
              <a:t>dessiné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5357826"/>
            <a:ext cx="294984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2060"/>
                </a:solidFill>
              </a:rPr>
              <a:t>Il a</a:t>
            </a:r>
            <a:r>
              <a:rPr lang="fr-FR" sz="4000" b="1" dirty="0" smtClean="0"/>
              <a:t> </a:t>
            </a:r>
            <a:r>
              <a:rPr lang="fr-FR" sz="4000" b="1" dirty="0" smtClean="0">
                <a:solidFill>
                  <a:srgbClr val="009900"/>
                </a:solidFill>
              </a:rPr>
              <a:t>dessiné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2849" y="2428868"/>
            <a:ext cx="5141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2060"/>
                </a:solidFill>
              </a:rPr>
              <a:t>Nous avons </a:t>
            </a:r>
            <a:r>
              <a:rPr lang="fr-FR" sz="4000" b="1" dirty="0" smtClean="0">
                <a:solidFill>
                  <a:srgbClr val="009900"/>
                </a:solidFill>
              </a:rPr>
              <a:t>dessiné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71934" y="3929066"/>
            <a:ext cx="47055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2060"/>
                </a:solidFill>
              </a:rPr>
              <a:t>Vous avez </a:t>
            </a:r>
            <a:r>
              <a:rPr lang="fr-FR" sz="4000" b="1" dirty="0" smtClean="0">
                <a:solidFill>
                  <a:srgbClr val="009900"/>
                </a:solidFill>
              </a:rPr>
              <a:t>dessiné</a:t>
            </a:r>
            <a:endParaRPr lang="ru-RU" sz="4000" b="1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5357826"/>
            <a:ext cx="37465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000" b="1" dirty="0" smtClean="0">
                <a:solidFill>
                  <a:srgbClr val="002060"/>
                </a:solidFill>
              </a:rPr>
              <a:t>Ils ont </a:t>
            </a:r>
            <a:r>
              <a:rPr lang="fr-FR" sz="4000" b="1" dirty="0" smtClean="0">
                <a:solidFill>
                  <a:srgbClr val="009900"/>
                </a:solidFill>
              </a:rPr>
              <a:t>dessiné</a:t>
            </a:r>
            <a:endParaRPr lang="ru-RU" sz="4000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00024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4000" b="1" dirty="0" smtClean="0">
                <a:solidFill>
                  <a:srgbClr val="C00000"/>
                </a:solidFill>
              </a:rPr>
              <a:t>J’ai</a:t>
            </a:r>
          </a:p>
          <a:p>
            <a:r>
              <a:rPr lang="fr-FR" sz="4000" b="1" dirty="0" smtClean="0">
                <a:solidFill>
                  <a:srgbClr val="C00000"/>
                </a:solidFill>
              </a:rPr>
              <a:t>Tu as</a:t>
            </a:r>
          </a:p>
          <a:p>
            <a:r>
              <a:rPr lang="fr-FR" sz="4000" b="1" dirty="0" smtClean="0">
                <a:solidFill>
                  <a:srgbClr val="C00000"/>
                </a:solidFill>
              </a:rPr>
              <a:t>Il a</a:t>
            </a:r>
          </a:p>
          <a:p>
            <a:r>
              <a:rPr lang="fr-FR" sz="4000" b="1" dirty="0" smtClean="0">
                <a:solidFill>
                  <a:srgbClr val="C00000"/>
                </a:solidFill>
              </a:rPr>
              <a:t>Nous avons</a:t>
            </a:r>
          </a:p>
          <a:p>
            <a:r>
              <a:rPr lang="fr-FR" sz="4000" b="1" dirty="0" smtClean="0">
                <a:solidFill>
                  <a:srgbClr val="C00000"/>
                </a:solidFill>
              </a:rPr>
              <a:t>Vous avez</a:t>
            </a:r>
          </a:p>
          <a:p>
            <a:r>
              <a:rPr lang="fr-FR" sz="4000" b="1" dirty="0" smtClean="0">
                <a:solidFill>
                  <a:srgbClr val="C00000"/>
                </a:solidFill>
              </a:rPr>
              <a:t>Ils ont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500042"/>
            <a:ext cx="7566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Оказывается, это совсем несложно…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3357554" y="1785926"/>
            <a:ext cx="642942" cy="4000528"/>
          </a:xfrm>
          <a:prstGeom prst="rightBrace">
            <a:avLst>
              <a:gd name="adj1" fmla="val 3592"/>
              <a:gd name="adj2" fmla="val 50000"/>
            </a:avLst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>
              <a:ln cmpd="sng">
                <a:solidFill>
                  <a:schemeClr val="tx1"/>
                </a:solidFill>
              </a:ln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43372" y="3429000"/>
            <a:ext cx="17892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err="1" smtClean="0">
                <a:solidFill>
                  <a:srgbClr val="009900"/>
                </a:solidFill>
              </a:rPr>
              <a:t>dessiné</a:t>
            </a:r>
            <a:endParaRPr lang="ru-RU" sz="4000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714356"/>
            <a:ext cx="6215106" cy="6429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42910" y="714356"/>
            <a:ext cx="60959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 как  сказать «Я </a:t>
            </a:r>
            <a:r>
              <a:rPr lang="ru-RU" sz="3200" b="1" u="sng" dirty="0" smtClean="0">
                <a:solidFill>
                  <a:srgbClr val="C00000"/>
                </a:solidFill>
              </a:rPr>
              <a:t>не</a:t>
            </a:r>
            <a:r>
              <a:rPr lang="ru-RU" sz="3200" b="1" dirty="0" smtClean="0">
                <a:solidFill>
                  <a:srgbClr val="C00000"/>
                </a:solidFill>
              </a:rPr>
              <a:t> нарисовал»?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643050"/>
            <a:ext cx="2317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J’ai dessiné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8992" y="1643050"/>
            <a:ext cx="36668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Je </a:t>
            </a:r>
            <a:r>
              <a:rPr lang="fr-FR" sz="3600" b="1" dirty="0" smtClean="0">
                <a:solidFill>
                  <a:srgbClr val="002060"/>
                </a:solidFill>
              </a:rPr>
              <a:t>n</a:t>
            </a:r>
            <a:r>
              <a:rPr lang="fr-FR" sz="3600" b="1" dirty="0" smtClean="0">
                <a:solidFill>
                  <a:srgbClr val="C00000"/>
                </a:solidFill>
              </a:rPr>
              <a:t>’ai </a:t>
            </a:r>
            <a:r>
              <a:rPr lang="fr-FR" sz="3600" b="1" dirty="0" smtClean="0">
                <a:solidFill>
                  <a:srgbClr val="002060"/>
                </a:solidFill>
              </a:rPr>
              <a:t>pas</a:t>
            </a:r>
            <a:r>
              <a:rPr lang="fr-FR" sz="3600" b="1" dirty="0" smtClean="0">
                <a:solidFill>
                  <a:srgbClr val="C00000"/>
                </a:solidFill>
              </a:rPr>
              <a:t> dessiné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2285992"/>
            <a:ext cx="25573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Tu as mangé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2214554"/>
            <a:ext cx="3660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Tu </a:t>
            </a:r>
            <a:r>
              <a:rPr lang="fr-FR" sz="3600" b="1" dirty="0" smtClean="0">
                <a:solidFill>
                  <a:srgbClr val="002060"/>
                </a:solidFill>
              </a:rPr>
              <a:t>n</a:t>
            </a:r>
            <a:r>
              <a:rPr lang="fr-FR" sz="3600" b="1" dirty="0" smtClean="0">
                <a:solidFill>
                  <a:srgbClr val="C00000"/>
                </a:solidFill>
              </a:rPr>
              <a:t>’as </a:t>
            </a:r>
            <a:r>
              <a:rPr lang="fr-FR" sz="3600" b="1" dirty="0" smtClean="0">
                <a:solidFill>
                  <a:srgbClr val="002060"/>
                </a:solidFill>
              </a:rPr>
              <a:t>pas</a:t>
            </a:r>
            <a:r>
              <a:rPr lang="fr-FR" sz="3600" b="1" dirty="0" smtClean="0">
                <a:solidFill>
                  <a:srgbClr val="C00000"/>
                </a:solidFill>
              </a:rPr>
              <a:t> mangé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2928934"/>
            <a:ext cx="19992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Il a dansé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2857496"/>
            <a:ext cx="31025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Il</a:t>
            </a:r>
            <a:r>
              <a:rPr lang="fr-FR" sz="3600" b="1" dirty="0" smtClean="0">
                <a:solidFill>
                  <a:srgbClr val="002060"/>
                </a:solidFill>
              </a:rPr>
              <a:t> n</a:t>
            </a:r>
            <a:r>
              <a:rPr lang="fr-FR" sz="3600" b="1" dirty="0" smtClean="0">
                <a:solidFill>
                  <a:srgbClr val="C00000"/>
                </a:solidFill>
              </a:rPr>
              <a:t>’a</a:t>
            </a:r>
            <a:r>
              <a:rPr lang="fr-FR" sz="3600" b="1" dirty="0" smtClean="0">
                <a:solidFill>
                  <a:srgbClr val="002060"/>
                </a:solidFill>
              </a:rPr>
              <a:t> pas</a:t>
            </a:r>
            <a:r>
              <a:rPr lang="fr-FR" sz="3600" b="1" dirty="0" smtClean="0">
                <a:solidFill>
                  <a:srgbClr val="C00000"/>
                </a:solidFill>
              </a:rPr>
              <a:t> dansé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3571876"/>
            <a:ext cx="3721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Nous avons patiné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96" y="3571876"/>
            <a:ext cx="48251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Nous </a:t>
            </a:r>
            <a:r>
              <a:rPr lang="fr-FR" sz="3600" b="1" dirty="0" smtClean="0">
                <a:solidFill>
                  <a:srgbClr val="002060"/>
                </a:solidFill>
              </a:rPr>
              <a:t>n</a:t>
            </a:r>
            <a:r>
              <a:rPr lang="fr-FR" sz="3600" b="1" dirty="0" smtClean="0">
                <a:solidFill>
                  <a:srgbClr val="C00000"/>
                </a:solidFill>
              </a:rPr>
              <a:t>’avons </a:t>
            </a:r>
            <a:r>
              <a:rPr lang="fr-FR" sz="3600" b="1" dirty="0" smtClean="0">
                <a:solidFill>
                  <a:srgbClr val="002060"/>
                </a:solidFill>
              </a:rPr>
              <a:t>pas</a:t>
            </a:r>
            <a:r>
              <a:rPr lang="fr-FR" sz="3600" b="1" dirty="0" smtClean="0">
                <a:solidFill>
                  <a:srgbClr val="C00000"/>
                </a:solidFill>
              </a:rPr>
              <a:t> patiné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4214818"/>
            <a:ext cx="3018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Vous avez joué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71934" y="4214818"/>
            <a:ext cx="4122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Vous </a:t>
            </a:r>
            <a:r>
              <a:rPr lang="fr-FR" sz="3600" b="1" dirty="0" smtClean="0">
                <a:solidFill>
                  <a:srgbClr val="002060"/>
                </a:solidFill>
              </a:rPr>
              <a:t>n</a:t>
            </a:r>
            <a:r>
              <a:rPr lang="fr-FR" sz="3600" b="1" dirty="0" smtClean="0">
                <a:solidFill>
                  <a:srgbClr val="C00000"/>
                </a:solidFill>
              </a:rPr>
              <a:t>’avez</a:t>
            </a:r>
            <a:r>
              <a:rPr lang="fr-FR" sz="3600" b="1" dirty="0" smtClean="0">
                <a:solidFill>
                  <a:srgbClr val="002060"/>
                </a:solidFill>
              </a:rPr>
              <a:t> pas </a:t>
            </a:r>
            <a:r>
              <a:rPr lang="fr-FR" sz="3600" b="1" dirty="0" smtClean="0">
                <a:solidFill>
                  <a:srgbClr val="C00000"/>
                </a:solidFill>
              </a:rPr>
              <a:t>joué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8596" y="4929198"/>
            <a:ext cx="2768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Ils ont chanté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00496" y="4929198"/>
            <a:ext cx="3867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smtClean="0">
                <a:solidFill>
                  <a:srgbClr val="C00000"/>
                </a:solidFill>
              </a:rPr>
              <a:t>Ils </a:t>
            </a:r>
            <a:r>
              <a:rPr lang="fr-FR" sz="3600" b="1" dirty="0" smtClean="0">
                <a:solidFill>
                  <a:srgbClr val="002060"/>
                </a:solidFill>
              </a:rPr>
              <a:t>n</a:t>
            </a:r>
            <a:r>
              <a:rPr lang="fr-FR" sz="3600" b="1" dirty="0" smtClean="0">
                <a:solidFill>
                  <a:srgbClr val="C00000"/>
                </a:solidFill>
              </a:rPr>
              <a:t>’ont </a:t>
            </a:r>
            <a:r>
              <a:rPr lang="fr-FR" sz="3600" b="1" dirty="0" smtClean="0">
                <a:solidFill>
                  <a:srgbClr val="002060"/>
                </a:solidFill>
              </a:rPr>
              <a:t>pas</a:t>
            </a:r>
            <a:r>
              <a:rPr lang="fr-FR" sz="3600" b="1" dirty="0" smtClean="0">
                <a:solidFill>
                  <a:srgbClr val="C00000"/>
                </a:solidFill>
              </a:rPr>
              <a:t> chanté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7158" y="5000636"/>
            <a:ext cx="8215370" cy="8572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357430"/>
            <a:ext cx="8358246" cy="17859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357422" y="1000108"/>
            <a:ext cx="4714908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643174" y="1142984"/>
            <a:ext cx="4057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Но это ещё не всё…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500306"/>
            <a:ext cx="86439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Глагол </a:t>
            </a:r>
            <a:r>
              <a:rPr lang="en-US" sz="4400" b="1" i="1" u="sng" dirty="0" err="1" smtClean="0">
                <a:solidFill>
                  <a:srgbClr val="FD3F03"/>
                </a:solidFill>
              </a:rPr>
              <a:t>être</a:t>
            </a:r>
            <a:r>
              <a:rPr lang="en-US" sz="44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 тоже помогает нам</a:t>
            </a:r>
            <a:endParaRPr lang="fr-FR" sz="44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</a:rPr>
              <a:t> в образовании </a:t>
            </a:r>
            <a:r>
              <a:rPr lang="fr-FR" sz="4400" b="1" i="1" dirty="0" smtClean="0">
                <a:solidFill>
                  <a:schemeClr val="accent1">
                    <a:lumMod val="75000"/>
                  </a:schemeClr>
                </a:solidFill>
              </a:rPr>
              <a:t>Passé composé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5000636"/>
            <a:ext cx="72795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Запомни несколько глаголов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3" grpId="0" animBg="1"/>
      <p:bldP spid="2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642910" y="428604"/>
          <a:ext cx="8072494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00034" y="2714620"/>
            <a:ext cx="8072494" cy="37862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500042"/>
            <a:ext cx="7643866" cy="192882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00100" y="500042"/>
            <a:ext cx="746294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Итак, к вспомогательному глаголу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fr-FR" sz="3600" b="1" dirty="0" smtClean="0">
                <a:solidFill>
                  <a:srgbClr val="002060"/>
                </a:solidFill>
              </a:rPr>
              <a:t>être </a:t>
            </a:r>
            <a:r>
              <a:rPr lang="ru-RU" sz="3600" b="1" dirty="0" smtClean="0">
                <a:solidFill>
                  <a:srgbClr val="C00000"/>
                </a:solidFill>
              </a:rPr>
              <a:t>мы прибавляем уже знакомое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нам  причастие ( </a:t>
            </a:r>
            <a:r>
              <a:rPr lang="fr-FR" sz="3600" b="1" dirty="0" smtClean="0">
                <a:solidFill>
                  <a:srgbClr val="002060"/>
                </a:solidFill>
              </a:rPr>
              <a:t>Participe passé</a:t>
            </a:r>
            <a:r>
              <a:rPr lang="ru-RU" sz="3600" b="1" dirty="0" smtClean="0">
                <a:solidFill>
                  <a:srgbClr val="C00000"/>
                </a:solidFill>
              </a:rPr>
              <a:t>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2928934"/>
            <a:ext cx="2528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</a:rPr>
              <a:t>Je suis allé </a:t>
            </a: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(e)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3786190"/>
            <a:ext cx="22170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</a:rPr>
              <a:t>Tu es allé</a:t>
            </a: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(e)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4572008"/>
            <a:ext cx="1699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</a:rPr>
              <a:t>Il est allé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5429264"/>
            <a:ext cx="2305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</a:rPr>
              <a:t>Elle est allé</a:t>
            </a: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496" y="2928934"/>
            <a:ext cx="34419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</a:rPr>
              <a:t>Nous sommes allé</a:t>
            </a: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43372" y="3714752"/>
            <a:ext cx="2777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</a:rPr>
              <a:t>Vous êtes  allé</a:t>
            </a: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14810" y="4500570"/>
            <a:ext cx="2261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</a:rPr>
              <a:t>Ils sont allé</a:t>
            </a: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71934" y="5429264"/>
            <a:ext cx="28675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 smtClean="0">
                <a:solidFill>
                  <a:srgbClr val="C00000"/>
                </a:solidFill>
              </a:rPr>
              <a:t>Elles sont allé</a:t>
            </a:r>
            <a:r>
              <a:rPr lang="fr-FR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</a:t>
            </a:r>
            <a:endParaRPr lang="ru-RU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" grpId="0" animBg="1"/>
      <p:bldP spid="2" grpId="0"/>
      <p:bldP spid="4" grpId="0" build="allAtOnce"/>
      <p:bldP spid="5" grpId="0" build="allAtOnce"/>
      <p:bldP spid="9" grpId="0" build="allAtOnce"/>
      <p:bldP spid="10" grpId="0" build="allAtOnce"/>
      <p:bldP spid="11" grpId="0" build="allAtOnce"/>
      <p:bldP spid="12" grpId="0" build="allAtOnce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230</Words>
  <Application>Microsoft Office PowerPoint</Application>
  <PresentationFormat>Экран (4:3)</PresentationFormat>
  <Paragraphs>86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Справедливость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Роман</dc:creator>
  <cp:lastModifiedBy>uchitel596</cp:lastModifiedBy>
  <cp:revision>26</cp:revision>
  <dcterms:created xsi:type="dcterms:W3CDTF">2013-03-14T05:40:15Z</dcterms:created>
  <dcterms:modified xsi:type="dcterms:W3CDTF">2013-04-09T08:02:41Z</dcterms:modified>
</cp:coreProperties>
</file>