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2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C9E72-B962-485E-9AAB-1E9A60E75391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3B572-90C5-49E3-BED4-FE09AE6B5B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C9E72-B962-485E-9AAB-1E9A60E75391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3B572-90C5-49E3-BED4-FE09AE6B5B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C9E72-B962-485E-9AAB-1E9A60E75391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3B572-90C5-49E3-BED4-FE09AE6B5B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C9E72-B962-485E-9AAB-1E9A60E75391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3B572-90C5-49E3-BED4-FE09AE6B5B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C9E72-B962-485E-9AAB-1E9A60E75391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3B572-90C5-49E3-BED4-FE09AE6B5B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C9E72-B962-485E-9AAB-1E9A60E75391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3B572-90C5-49E3-BED4-FE09AE6B5B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C9E72-B962-485E-9AAB-1E9A60E75391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3B572-90C5-49E3-BED4-FE09AE6B5B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C9E72-B962-485E-9AAB-1E9A60E75391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3B572-90C5-49E3-BED4-FE09AE6B5B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C9E72-B962-485E-9AAB-1E9A60E75391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3B572-90C5-49E3-BED4-FE09AE6B5B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C9E72-B962-485E-9AAB-1E9A60E75391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3B572-90C5-49E3-BED4-FE09AE6B5B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C9E72-B962-485E-9AAB-1E9A60E75391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3B572-90C5-49E3-BED4-FE09AE6B5B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4C9E72-B962-485E-9AAB-1E9A60E75391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83B572-90C5-49E3-BED4-FE09AE6B5B2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i (26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908720"/>
            <a:ext cx="6408712" cy="41764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3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1700808"/>
            <a:ext cx="4320479" cy="3240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3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1700808"/>
            <a:ext cx="4680520" cy="33123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3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1628800"/>
            <a:ext cx="4464496" cy="34563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35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980728"/>
            <a:ext cx="5688632" cy="43924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2074623" y="0"/>
            <a:ext cx="4994753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 (5)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2147158" y="0"/>
            <a:ext cx="4849683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27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980728"/>
            <a:ext cx="4752528" cy="38164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28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1556792"/>
            <a:ext cx="5040560" cy="35283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3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3849" y="1412776"/>
            <a:ext cx="3096344" cy="33843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71b0d5ae0c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8000" y="660400"/>
            <a:ext cx="8128000" cy="553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29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9" y="1700808"/>
            <a:ext cx="4608512" cy="3240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30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5" y="1556792"/>
            <a:ext cx="4824536" cy="34563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vsyako-razno.ru_13303395332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38250" y="1247775"/>
            <a:ext cx="6667500" cy="4362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vsyako-razno.ru_13303395374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38250" y="590550"/>
            <a:ext cx="6667500" cy="5676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0</Words>
  <Application>Microsoft Office PowerPoint</Application>
  <PresentationFormat>Экран (4:3)</PresentationFormat>
  <Paragraphs>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nas</dc:creator>
  <cp:lastModifiedBy>nas</cp:lastModifiedBy>
  <cp:revision>3</cp:revision>
  <dcterms:created xsi:type="dcterms:W3CDTF">2013-04-09T09:46:03Z</dcterms:created>
  <dcterms:modified xsi:type="dcterms:W3CDTF">2013-04-09T10:15:11Z</dcterms:modified>
</cp:coreProperties>
</file>