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5" r:id="rId4"/>
    <p:sldId id="259" r:id="rId5"/>
    <p:sldId id="260" r:id="rId6"/>
    <p:sldId id="261" r:id="rId7"/>
    <p:sldId id="262" r:id="rId8"/>
    <p:sldId id="264" r:id="rId9"/>
    <p:sldId id="263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 dirty="0" smtClean="0"/>
              <a:t>Муниципальное казённое общеобразовательное учреждение – средняя общеобразовательная школа №38</a:t>
            </a:r>
            <a:br>
              <a:rPr lang="ru-RU" sz="2400" dirty="0" smtClean="0"/>
            </a:br>
            <a:r>
              <a:rPr lang="ru-RU" sz="2400" dirty="0" smtClean="0"/>
              <a:t> (г. Тула, ул. Шевченко, 21)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pPr algn="ctr"/>
            <a:r>
              <a:rPr lang="ru-RU" dirty="0" smtClean="0"/>
              <a:t>Конкурс «Салют Победы»</a:t>
            </a:r>
          </a:p>
          <a:p>
            <a:pPr algn="ctr"/>
            <a:r>
              <a:rPr lang="ru-RU" dirty="0" smtClean="0"/>
              <a:t>Номинация «Семейные летописи»</a:t>
            </a:r>
          </a:p>
          <a:p>
            <a:pPr algn="ctr"/>
            <a:r>
              <a:rPr lang="ru-RU" dirty="0" smtClean="0"/>
              <a:t>Работа выполнена учеником 5 класса Кобзевым Тимуром</a:t>
            </a:r>
          </a:p>
          <a:p>
            <a:pPr algn="ctr"/>
            <a:r>
              <a:rPr lang="ru-RU" dirty="0" smtClean="0"/>
              <a:t>Педагог-консультант – Учайкин Сергей Викторович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Никто не забыт, ничто не забыто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/>
              <a:t>Когда я смотрю фильмы о войне, кадры кинохроники тех страшных лет или читаю </a:t>
            </a:r>
            <a:r>
              <a:rPr lang="ru-RU" sz="2000" dirty="0" smtClean="0"/>
              <a:t>книги</a:t>
            </a:r>
            <a:r>
              <a:rPr lang="en-US" sz="2000" dirty="0" smtClean="0"/>
              <a:t> </a:t>
            </a:r>
            <a:r>
              <a:rPr lang="ru-RU" sz="2000" dirty="0" smtClean="0"/>
              <a:t>о войне, </a:t>
            </a:r>
            <a:r>
              <a:rPr lang="ru-RU" sz="2000" dirty="0" smtClean="0"/>
              <a:t>сразу вспоминаю своего прадедушку. </a:t>
            </a:r>
          </a:p>
          <a:p>
            <a:r>
              <a:rPr lang="ru-RU" sz="2000" dirty="0" smtClean="0"/>
              <a:t>Освобождение Киева, Будапешта, Праги…легендарная «тридцатьчетвёрка»…битва за Берлин…война с Японией – многое заставляет вспомнить его, моего славного предка, который воевал и вернулся победителем. </a:t>
            </a:r>
          </a:p>
          <a:p>
            <a:r>
              <a:rPr lang="ru-RU" sz="2000" dirty="0" smtClean="0"/>
              <a:t>Медали и ордена моего прадеда служат ярким образцом подтверждения  его славы!</a:t>
            </a:r>
          </a:p>
          <a:p>
            <a:r>
              <a:rPr lang="ru-RU" sz="2000" dirty="0" smtClean="0"/>
              <a:t>Память </a:t>
            </a:r>
            <a:r>
              <a:rPr lang="ru-RU" sz="2000" dirty="0" smtClean="0"/>
              <a:t>о прадеде навсегда останется в страничке нашей семейной истории и служит нам примером силы,  отваги, мужества и любви к своей Родине!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3" descr="орден отеч войны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1428736"/>
            <a:ext cx="1071571" cy="1127970"/>
          </a:xfrm>
          <a:prstGeom prst="rect">
            <a:avLst/>
          </a:prstGeom>
        </p:spPr>
      </p:pic>
      <p:pic>
        <p:nvPicPr>
          <p:cNvPr id="5" name="Рисунок 4" descr="славы орденi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1214422"/>
            <a:ext cx="1215564" cy="1279381"/>
          </a:xfrm>
          <a:prstGeom prst="rect">
            <a:avLst/>
          </a:prstGeom>
        </p:spPr>
      </p:pic>
      <p:pic>
        <p:nvPicPr>
          <p:cNvPr id="6" name="Рисунок 5" descr="за боевые заслуги 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1357298"/>
            <a:ext cx="886697" cy="1143008"/>
          </a:xfrm>
          <a:prstGeom prst="rect">
            <a:avLst/>
          </a:prstGeom>
        </p:spPr>
      </p:pic>
      <p:pic>
        <p:nvPicPr>
          <p:cNvPr id="7" name="Рисунок 6" descr="за отвагу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6314" y="1357298"/>
            <a:ext cx="1166784" cy="1166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5400" dirty="0" smtClean="0"/>
              <a:t>Спасибо за внимание!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Память о Великой Отечественной войне навсегда останется в наших сердцах….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Прошло уже 68 лет, как закончилась самая страшная война в истории моей Родины – Великая Отечественная война. История нашей страны не знает страничек более страшных, чем это событие. </a:t>
            </a:r>
          </a:p>
          <a:p>
            <a:r>
              <a:rPr lang="ru-RU" sz="2800" dirty="0" smtClean="0"/>
              <a:t>Война коснулась почти каждой семьи. Несмотря на то, что прошло уже почти 70 лет, память о войне жива. </a:t>
            </a:r>
          </a:p>
          <a:p>
            <a:r>
              <a:rPr lang="ru-RU" sz="2800" dirty="0" smtClean="0"/>
              <a:t>В каждой семье есть герои,  живые или погибшие, известные или безымянные, которые заслужили вечной памяти…</a:t>
            </a:r>
          </a:p>
          <a:p>
            <a:r>
              <a:rPr lang="ru-RU" sz="2800" dirty="0" smtClean="0"/>
              <a:t>В моей семье тоже есть герой – мой прадедушка. Я вам расскажу о нём.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Мой прадедушка – разведчик.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Война для моего прадедушки – Николая Ивановича </a:t>
            </a:r>
            <a:r>
              <a:rPr lang="ru-RU" sz="2000" dirty="0" err="1" smtClean="0"/>
              <a:t>Тямова</a:t>
            </a:r>
            <a:r>
              <a:rPr lang="ru-RU" sz="2000" dirty="0" smtClean="0"/>
              <a:t> – началась в 1942 г. Прадедушка начал войну разведчиком. Я об этом  впервые узнал из его военного билета, благодаря которому и проследил боевой путь Николая Ивановича.</a:t>
            </a:r>
            <a:endParaRPr lang="ru-RU" sz="2000" dirty="0"/>
          </a:p>
        </p:txBody>
      </p:sp>
      <p:pic>
        <p:nvPicPr>
          <p:cNvPr id="5" name="Рисунок 4" descr="DSCF18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643050"/>
            <a:ext cx="3262337" cy="2446753"/>
          </a:xfrm>
          <a:prstGeom prst="rect">
            <a:avLst/>
          </a:prstGeom>
        </p:spPr>
      </p:pic>
      <p:pic>
        <p:nvPicPr>
          <p:cNvPr id="8" name="Рисунок 7" descr="DSCF18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428736"/>
            <a:ext cx="2214560" cy="29527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Мой прадед был призван на фронт в 1942 г.</a:t>
            </a:r>
            <a:r>
              <a:rPr lang="ru-RU" sz="1800" dirty="0" smtClean="0"/>
              <a:t>Во </a:t>
            </a:r>
            <a:r>
              <a:rPr lang="ru-RU" sz="1800" dirty="0" smtClean="0"/>
              <a:t>время кровопролитных сражений 1942-1943 гг. Николай Иванович был разведчиком. Роль разведчика в войне неоценима. Ведь исход как оборонительных, так и наступательных операций во многом зависит от знания расположения и количества боевых соединений противника.</a:t>
            </a:r>
          </a:p>
          <a:p>
            <a:endParaRPr lang="ru-RU" sz="1800" dirty="0"/>
          </a:p>
        </p:txBody>
      </p:sp>
      <p:pic>
        <p:nvPicPr>
          <p:cNvPr id="4" name="Рисунок 3" descr="разведч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14290"/>
            <a:ext cx="6738958" cy="44982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С </a:t>
            </a:r>
            <a:r>
              <a:rPr lang="ru-RU" dirty="0" smtClean="0"/>
              <a:t>1943 г. началось наступление Красной армии. 121 стрелковая дивизия, где воевал мой прадедушка, прославилась освобождением Киева.</a:t>
            </a:r>
            <a:endParaRPr lang="ru-RU" dirty="0"/>
          </a:p>
        </p:txBody>
      </p:sp>
      <p:pic>
        <p:nvPicPr>
          <p:cNvPr id="4" name="Рисунок 3" descr="кие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534" y="214291"/>
            <a:ext cx="5213043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sz="3100" dirty="0" smtClean="0"/>
          </a:p>
          <a:p>
            <a:r>
              <a:rPr lang="ru-RU" sz="3100" dirty="0" smtClean="0"/>
              <a:t>Николай Иванович тоже внёс свой вклад в освобождение Украины. Один из этих поступков зафиксирован документально. </a:t>
            </a:r>
          </a:p>
          <a:p>
            <a:r>
              <a:rPr lang="ru-RU" sz="3100" dirty="0" smtClean="0"/>
              <a:t>Согласно донесению  прадедушкиного командира, «разведчиков </a:t>
            </a:r>
            <a:r>
              <a:rPr lang="ru-RU" sz="3100" dirty="0" err="1" smtClean="0"/>
              <a:t>Тямов</a:t>
            </a:r>
            <a:r>
              <a:rPr lang="ru-RU" sz="3100" dirty="0" smtClean="0"/>
              <a:t>, находясь 25 октября 1943 г. на наблюдательном пункте в районе боёв у деревни </a:t>
            </a:r>
            <a:r>
              <a:rPr lang="ru-RU" sz="3100" dirty="0" err="1" smtClean="0"/>
              <a:t>Коробчино</a:t>
            </a:r>
            <a:r>
              <a:rPr lang="ru-RU" sz="3100" dirty="0" smtClean="0"/>
              <a:t> Днепропетровской обл. вовремя обнаружил обходящую группу немцев…».</a:t>
            </a:r>
          </a:p>
          <a:p>
            <a:r>
              <a:rPr lang="ru-RU" sz="3100" dirty="0" smtClean="0"/>
              <a:t> В результате был совершён контрманёвр, и противник  «был отброшен на исходные позиции»</a:t>
            </a:r>
            <a:endParaRPr lang="ru-RU" sz="3100" dirty="0"/>
          </a:p>
        </p:txBody>
      </p:sp>
      <p:pic>
        <p:nvPicPr>
          <p:cNvPr id="6" name="Рисунок 5" descr="ата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14290"/>
            <a:ext cx="4286280" cy="3057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 1944 г. прадедушка воевал танкистом. Он был радистом-пулемётчиком на легендарном танке «Т-34». Большое количество живой силы противника и уничтоженной техники на счету моего прадеда благодаря его наблюдательности, быстроты и точности.</a:t>
            </a:r>
            <a:endParaRPr lang="ru-RU" dirty="0"/>
          </a:p>
        </p:txBody>
      </p:sp>
      <p:pic>
        <p:nvPicPr>
          <p:cNvPr id="4" name="Рисунок 3" descr="т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642918"/>
            <a:ext cx="6929486" cy="35756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9 мая 1945 г. мой прадед встретил в Берлине. Он тоже участвовал в знаменитой Берлинской операции, которая закончилась поражением Германии в войне. Но радость победы была неполной…</a:t>
            </a:r>
            <a:endParaRPr lang="ru-RU" dirty="0"/>
          </a:p>
        </p:txBody>
      </p:sp>
      <p:pic>
        <p:nvPicPr>
          <p:cNvPr id="4" name="Рисунок 3" descr="BOB-Soldiers%20of%20the%2088th%20Artillery%20Division%20in%20front%20of%20the%20Reichsta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428604"/>
            <a:ext cx="4803378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Окончил свою войну Николай Иванович на Дальнем Востоке. Во время боёв с Японией  экипаж их танка прославился тем, что в условиях безводной и полупустынной местности без единой поломки преодолел несколько десятков километров и первым вошёл в г. </a:t>
            </a:r>
            <a:r>
              <a:rPr lang="ru-RU" dirty="0" err="1" smtClean="0"/>
              <a:t>Лубэй</a:t>
            </a:r>
            <a:r>
              <a:rPr lang="ru-RU" dirty="0" smtClean="0"/>
              <a:t> (Китай).</a:t>
            </a:r>
            <a:endParaRPr lang="ru-RU" dirty="0"/>
          </a:p>
        </p:txBody>
      </p:sp>
      <p:pic>
        <p:nvPicPr>
          <p:cNvPr id="4" name="Рисунок 3" descr="танк япо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66056"/>
            <a:ext cx="6463816" cy="4363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524</Words>
  <PresentationFormat>Экран (4:3)</PresentationFormat>
  <Paragraphs>88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казённое общеобразовательное учреждение – средняя общеобразовательная школа №38  (г. Тула, ул. Шевченко, 21)</vt:lpstr>
      <vt:lpstr>Память о Великой Отечественной войне навсегда останется в наших сердцах….</vt:lpstr>
      <vt:lpstr>Мой прадедушка – разведчик.</vt:lpstr>
      <vt:lpstr>Слайд 4</vt:lpstr>
      <vt:lpstr>Слайд 5</vt:lpstr>
      <vt:lpstr>Слайд 6</vt:lpstr>
      <vt:lpstr>Слайд 7</vt:lpstr>
      <vt:lpstr>Слайд 8</vt:lpstr>
      <vt:lpstr>Слайд 9</vt:lpstr>
      <vt:lpstr>Никто не забыт, ничто не забыто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казённое общеобразовательное учреждение – средняя общеобразовательная школа №38 (г. Тула, ул. Шевченко, 21)</dc:title>
  <dc:creator>1</dc:creator>
  <cp:lastModifiedBy>1</cp:lastModifiedBy>
  <cp:revision>21</cp:revision>
  <dcterms:created xsi:type="dcterms:W3CDTF">2013-04-06T09:51:09Z</dcterms:created>
  <dcterms:modified xsi:type="dcterms:W3CDTF">2013-04-10T08:47:38Z</dcterms:modified>
</cp:coreProperties>
</file>