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C6BD89A-4313-4AD7-8D41-ADEAED05F0FC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A06986-8903-4E52-A93F-377CDBBAD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6480048" cy="2301240"/>
          </a:xfrm>
        </p:spPr>
        <p:txBody>
          <a:bodyPr>
            <a:noAutofit/>
          </a:bodyPr>
          <a:lstStyle/>
          <a:p>
            <a:r>
              <a:rPr lang="ru-RU" sz="5400" dirty="0" smtClean="0"/>
              <a:t>«Яблочный спас» глазами юного художника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Учитель\Рабочий стол\IMG_4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Учитель\Рабочий стол\IMG_43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76" y="857232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Учитель\Рабочий стол\IMG_43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пия Изображение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0"/>
            <a:ext cx="4929222" cy="68580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</TotalTime>
  <Words>7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«Яблочный спас» глазами юного художника</vt:lpstr>
      <vt:lpstr>Слайд 2</vt:lpstr>
      <vt:lpstr>Слайд 3</vt:lpstr>
      <vt:lpstr>Слайд 4</vt:lpstr>
      <vt:lpstr>Слайд 5</vt:lpstr>
    </vt:vector>
  </TitlesOfParts>
  <Company>Школа 35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36</dc:creator>
  <cp:lastModifiedBy>Кабинет 36</cp:lastModifiedBy>
  <cp:revision>5</cp:revision>
  <dcterms:created xsi:type="dcterms:W3CDTF">2012-11-17T07:30:49Z</dcterms:created>
  <dcterms:modified xsi:type="dcterms:W3CDTF">2012-11-22T11:53:26Z</dcterms:modified>
</cp:coreProperties>
</file>