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84BF21-C612-46CC-BBC1-726C0CBA840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239D0E7-EC75-4F60-B427-1A8E678063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116632"/>
            <a:ext cx="7772400" cy="2395819"/>
          </a:xfrm>
        </p:spPr>
        <p:txBody>
          <a:bodyPr>
            <a:noAutofit/>
          </a:bodyPr>
          <a:lstStyle/>
          <a:p>
            <a:r>
              <a:rPr lang="en-US" sz="8000" b="1" dirty="0">
                <a:latin typeface="Freestyle Script" pitchFamily="66" charset="0"/>
              </a:rPr>
              <a:t>Charles Dickens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916832"/>
            <a:ext cx="3623797" cy="4373548"/>
          </a:xfrm>
          <a:prstGeom prst="rect">
            <a:avLst/>
          </a:prstGeom>
          <a:noFill/>
          <a:ln w="31750">
            <a:solidFill>
              <a:schemeClr val="accent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99972" y="1268760"/>
            <a:ext cx="1895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rush Script MT" pitchFamily="66" charset="0"/>
              </a:rPr>
              <a:t>(1812 - 1870)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3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81663" y="967456"/>
            <a:ext cx="30626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ernard MT Condensed" pitchFamily="18" charset="0"/>
              </a:rPr>
              <a:t>Dickens at the Blacking Warehouse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995" y="2288112"/>
            <a:ext cx="2846612" cy="3983927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967456"/>
            <a:ext cx="3672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Bernard MT Condensed" pitchFamily="18" charset="0"/>
              </a:rPr>
              <a:t>A</a:t>
            </a:r>
            <a:r>
              <a:rPr lang="en-US" sz="2800" dirty="0" smtClean="0">
                <a:latin typeface="Bernard MT Condensed" pitchFamily="18" charset="0"/>
              </a:rPr>
              <a:t> </a:t>
            </a:r>
            <a:r>
              <a:rPr lang="en-US" sz="2800" dirty="0">
                <a:latin typeface="Bernard MT Condensed" pitchFamily="18" charset="0"/>
              </a:rPr>
              <a:t>childhood home of Charles </a:t>
            </a:r>
            <a:r>
              <a:rPr lang="en-US" sz="2800" dirty="0" smtClean="0">
                <a:latin typeface="Bernard MT Condensed" pitchFamily="18" charset="0"/>
              </a:rPr>
              <a:t>Dickens</a:t>
            </a:r>
            <a:endParaRPr lang="ru-RU" sz="2800" dirty="0">
              <a:latin typeface="Bernard MT Condensed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90" y="2204864"/>
            <a:ext cx="4441701" cy="4067175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0511" y="153504"/>
            <a:ext cx="4847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Broadway" pitchFamily="82" charset="0"/>
              </a:rPr>
              <a:t>Charles</a:t>
            </a:r>
            <a:r>
              <a:rPr lang="en-US" sz="3600" dirty="0" smtClean="0">
                <a:solidFill>
                  <a:schemeClr val="bg1">
                    <a:lumMod val="50000"/>
                  </a:schemeClr>
                </a:solidFill>
                <a:latin typeface="Broadway" pitchFamily="82" charset="0"/>
              </a:rPr>
              <a:t>'</a:t>
            </a:r>
            <a:r>
              <a:rPr lang="en-US" sz="3600" dirty="0" smtClean="0">
                <a:latin typeface="Broadway" pitchFamily="82" charset="0"/>
              </a:rPr>
              <a:t> </a:t>
            </a:r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Broadway" pitchFamily="82" charset="0"/>
              </a:rPr>
              <a:t>childhood</a:t>
            </a:r>
            <a:endParaRPr lang="ru-RU" sz="3600" dirty="0">
              <a:solidFill>
                <a:schemeClr val="bg1">
                  <a:lumMod val="50000"/>
                </a:schemeClr>
              </a:solidFill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1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42244"/>
            <a:ext cx="4457700" cy="5705475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35991" y="2660267"/>
            <a:ext cx="22578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Bernard MT Condensed" pitchFamily="18" charset="0"/>
              </a:rPr>
              <a:t>An 1839 portrait of a young Charles Dickens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-11863"/>
            <a:ext cx="756083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Bernard MT Condensed" pitchFamily="18" charset="0"/>
              </a:rPr>
              <a:t>He </a:t>
            </a:r>
            <a:r>
              <a:rPr lang="en-US" sz="2800" dirty="0">
                <a:latin typeface="Bernard MT Condensed" pitchFamily="18" charset="0"/>
              </a:rPr>
              <a:t>worked as a reporter to the Parliament and became a writer of short stories.</a:t>
            </a:r>
            <a:endParaRPr lang="ru-RU" sz="28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87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216" y="-13708"/>
            <a:ext cx="7467600" cy="114300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bg1">
                    <a:lumMod val="50000"/>
                  </a:schemeClr>
                </a:solidFill>
                <a:latin typeface="Broadway" pitchFamily="82" charset="0"/>
                <a:ea typeface="+mn-ea"/>
                <a:cs typeface="+mn-cs"/>
              </a:rPr>
              <a:t>a famous writer</a:t>
            </a:r>
            <a:endParaRPr lang="ru-RU" sz="4400" dirty="0">
              <a:solidFill>
                <a:schemeClr val="bg1">
                  <a:lumMod val="50000"/>
                </a:schemeClr>
              </a:solidFill>
              <a:latin typeface="Broadway" pitchFamily="82" charset="0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47401" y="1340768"/>
            <a:ext cx="4168080" cy="156479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>
                <a:latin typeface="Bernard MT Condensed" pitchFamily="18" charset="0"/>
              </a:rPr>
              <a:t>In 1837 he published his first novel </a:t>
            </a:r>
            <a:r>
              <a:rPr lang="en-US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"The Posthumous Papers of the Pickwick Club"</a:t>
            </a:r>
            <a:r>
              <a:rPr lang="en-US" sz="2800" dirty="0">
                <a:latin typeface="Bernard MT Condensed" pitchFamily="18" charset="0"/>
              </a:rPr>
              <a:t>. </a:t>
            </a:r>
            <a:endParaRPr lang="ru-RU" sz="2800" dirty="0">
              <a:latin typeface="Bernard MT Condensed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2656"/>
            <a:ext cx="1670585" cy="2736304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68760"/>
            <a:ext cx="1539482" cy="2232248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708920"/>
            <a:ext cx="3312368" cy="271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>
                <a:latin typeface="Bernard MT Condensed" pitchFamily="18" charset="0"/>
              </a:rPr>
              <a:t>H</a:t>
            </a:r>
            <a:r>
              <a:rPr lang="en-US" sz="2600" dirty="0" smtClean="0">
                <a:latin typeface="Bernard MT Condensed" pitchFamily="18" charset="0"/>
              </a:rPr>
              <a:t>e </a:t>
            </a:r>
            <a:r>
              <a:rPr lang="en-US" sz="2600" dirty="0">
                <a:latin typeface="Bernard MT Condensed" pitchFamily="18" charset="0"/>
              </a:rPr>
              <a:t>published novel after </a:t>
            </a:r>
            <a:endParaRPr lang="en-US" sz="2600" dirty="0" smtClean="0">
              <a:latin typeface="Bernard MT Condensed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 smtClean="0">
                <a:latin typeface="Bernard MT Condensed" pitchFamily="18" charset="0"/>
              </a:rPr>
              <a:t>novel – </a:t>
            </a:r>
          </a:p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 smtClean="0">
                <a:latin typeface="Bernard MT Condensed" pitchFamily="18" charset="0"/>
              </a:rPr>
              <a:t> </a:t>
            </a: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"Oliver Twist"</a:t>
            </a:r>
            <a:r>
              <a:rPr lang="en-US" sz="2600" dirty="0">
                <a:latin typeface="Bernard MT Condensed" pitchFamily="18" charset="0"/>
              </a:rPr>
              <a:t>,</a:t>
            </a: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endParaRPr lang="en-US" sz="2600" dirty="0" smtClean="0">
              <a:solidFill>
                <a:schemeClr val="accent1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"</a:t>
            </a:r>
            <a:r>
              <a:rPr lang="en-US" sz="26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Dombey</a:t>
            </a: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and Son"</a:t>
            </a:r>
            <a:r>
              <a:rPr lang="en-US" sz="2600" dirty="0">
                <a:latin typeface="Bernard MT Condensed" pitchFamily="18" charset="0"/>
              </a:rPr>
              <a:t>,</a:t>
            </a: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 </a:t>
            </a:r>
            <a:endParaRPr lang="en-US" sz="2600" dirty="0" smtClean="0">
              <a:solidFill>
                <a:schemeClr val="accent1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"</a:t>
            </a:r>
            <a:r>
              <a:rPr lang="en-US" sz="2600" dirty="0">
                <a:solidFill>
                  <a:schemeClr val="accent1">
                    <a:lumMod val="60000"/>
                    <a:lumOff val="40000"/>
                  </a:schemeClr>
                </a:solidFill>
                <a:latin typeface="Bernard MT Condensed" pitchFamily="18" charset="0"/>
              </a:rPr>
              <a:t>David Copperfield" </a:t>
            </a:r>
            <a:endParaRPr lang="en-US" sz="2600" dirty="0" smtClean="0">
              <a:solidFill>
                <a:schemeClr val="accent1">
                  <a:lumMod val="60000"/>
                  <a:lumOff val="40000"/>
                </a:schemeClr>
              </a:solidFill>
              <a:latin typeface="Bernard MT Condensed" pitchFamily="18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2600" dirty="0" smtClean="0">
                <a:latin typeface="Bernard MT Condensed" pitchFamily="18" charset="0"/>
              </a:rPr>
              <a:t>and </a:t>
            </a:r>
            <a:r>
              <a:rPr lang="en-US" sz="2600" dirty="0">
                <a:latin typeface="Bernard MT Condensed" pitchFamily="18" charset="0"/>
              </a:rPr>
              <a:t>many other good books. </a:t>
            </a:r>
            <a:endParaRPr lang="ru-RU" sz="2600" dirty="0">
              <a:latin typeface="Bernard MT Condensed" pitchFamily="18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108" y="3284984"/>
            <a:ext cx="182880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67753"/>
            <a:ext cx="1522867" cy="2538111"/>
          </a:xfrm>
          <a:prstGeom prst="rect">
            <a:avLst/>
          </a:prstGeom>
          <a:noFill/>
          <a:ln w="349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8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08259"/>
            <a:ext cx="7039123" cy="5273377"/>
          </a:xfrm>
          <a:prstGeom prst="rect">
            <a:avLst/>
          </a:prstGeom>
          <a:noFill/>
          <a:ln w="6667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7478" y="332656"/>
            <a:ext cx="58080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Bernard MT Condensed" pitchFamily="18" charset="0"/>
              </a:rPr>
              <a:t>Charles Dickens died in 9 June 1870</a:t>
            </a:r>
            <a:endParaRPr lang="ru-RU" sz="3200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01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97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Charles Dickens </vt:lpstr>
      <vt:lpstr>Презентация PowerPoint</vt:lpstr>
      <vt:lpstr>Презентация PowerPoint</vt:lpstr>
      <vt:lpstr>a famous writer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Aleksandr</dc:creator>
  <cp:lastModifiedBy>user</cp:lastModifiedBy>
  <cp:revision>39</cp:revision>
  <dcterms:created xsi:type="dcterms:W3CDTF">2012-12-16T15:09:43Z</dcterms:created>
  <dcterms:modified xsi:type="dcterms:W3CDTF">2013-04-11T07:01:36Z</dcterms:modified>
</cp:coreProperties>
</file>