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96" autoAdjust="0"/>
    <p:restoredTop sz="94660"/>
  </p:normalViewPr>
  <p:slideViewPr>
    <p:cSldViewPr>
      <p:cViewPr varScale="1">
        <p:scale>
          <a:sx n="86" d="100"/>
          <a:sy n="86" d="100"/>
        </p:scale>
        <p:origin x="-150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A9E023F-A0A9-4524-A9DC-7A0BB09019C7}" type="datetimeFigureOut">
              <a:rPr lang="ru-RU" smtClean="0"/>
              <a:pPr/>
              <a:t>27.11.2012</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E7EC95E4-754D-4ECC-A395-5041DB73F17B}"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A9E023F-A0A9-4524-A9DC-7A0BB09019C7}" type="datetimeFigureOut">
              <a:rPr lang="ru-RU" smtClean="0"/>
              <a:pPr/>
              <a:t>27.11.2012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EC95E4-754D-4ECC-A395-5041DB73F17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7A9E023F-A0A9-4524-A9DC-7A0BB09019C7}" type="datetimeFigureOut">
              <a:rPr lang="ru-RU" smtClean="0"/>
              <a:pPr/>
              <a:t>27.11.2012</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E7EC95E4-754D-4ECC-A395-5041DB73F17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7A9E023F-A0A9-4524-A9DC-7A0BB09019C7}" type="datetimeFigureOut">
              <a:rPr lang="ru-RU" smtClean="0"/>
              <a:pPr/>
              <a:t>27.11.2012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E7EC95E4-754D-4ECC-A395-5041DB73F17B}" type="slidenum">
              <a:rPr lang="ru-RU" smtClean="0"/>
              <a:pPr/>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7A9E023F-A0A9-4524-A9DC-7A0BB09019C7}" type="datetimeFigureOut">
              <a:rPr lang="ru-RU" smtClean="0"/>
              <a:pPr/>
              <a:t>27.11.2012</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7EC95E4-754D-4ECC-A395-5041DB73F17B}"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7A9E023F-A0A9-4524-A9DC-7A0BB09019C7}" type="datetimeFigureOut">
              <a:rPr lang="ru-RU" smtClean="0"/>
              <a:pPr/>
              <a:t>27.11.2012</a:t>
            </a:fld>
            <a:endParaRPr lang="ru-RU"/>
          </a:p>
        </p:txBody>
      </p:sp>
      <p:sp>
        <p:nvSpPr>
          <p:cNvPr id="10" name="Номер слайда 9"/>
          <p:cNvSpPr>
            <a:spLocks noGrp="1"/>
          </p:cNvSpPr>
          <p:nvPr>
            <p:ph type="sldNum" sz="quarter" idx="16"/>
          </p:nvPr>
        </p:nvSpPr>
        <p:spPr/>
        <p:txBody>
          <a:bodyPr rtlCol="0"/>
          <a:lstStyle/>
          <a:p>
            <a:fld id="{E7EC95E4-754D-4ECC-A395-5041DB73F17B}"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7A9E023F-A0A9-4524-A9DC-7A0BB09019C7}" type="datetimeFigureOut">
              <a:rPr lang="ru-RU" smtClean="0"/>
              <a:pPr/>
              <a:t>27.11.2012</a:t>
            </a:fld>
            <a:endParaRPr lang="ru-RU"/>
          </a:p>
        </p:txBody>
      </p:sp>
      <p:sp>
        <p:nvSpPr>
          <p:cNvPr id="12" name="Номер слайда 11"/>
          <p:cNvSpPr>
            <a:spLocks noGrp="1"/>
          </p:cNvSpPr>
          <p:nvPr>
            <p:ph type="sldNum" sz="quarter" idx="16"/>
          </p:nvPr>
        </p:nvSpPr>
        <p:spPr/>
        <p:txBody>
          <a:bodyPr rtlCol="0"/>
          <a:lstStyle/>
          <a:p>
            <a:fld id="{E7EC95E4-754D-4ECC-A395-5041DB73F17B}"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A9E023F-A0A9-4524-A9DC-7A0BB09019C7}" type="datetimeFigureOut">
              <a:rPr lang="ru-RU" smtClean="0"/>
              <a:pPr/>
              <a:t>27.11.2012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E7EC95E4-754D-4ECC-A395-5041DB73F17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A9E023F-A0A9-4524-A9DC-7A0BB09019C7}" type="datetimeFigureOut">
              <a:rPr lang="ru-RU" smtClean="0"/>
              <a:pPr/>
              <a:t>27.11.2012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E7EC95E4-754D-4ECC-A395-5041DB73F17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A9E023F-A0A9-4524-A9DC-7A0BB09019C7}" type="datetimeFigureOut">
              <a:rPr lang="ru-RU" smtClean="0"/>
              <a:pPr/>
              <a:t>27.11.2012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E7EC95E4-754D-4ECC-A395-5041DB73F17B}"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7A9E023F-A0A9-4524-A9DC-7A0BB09019C7}" type="datetimeFigureOut">
              <a:rPr lang="ru-RU" smtClean="0"/>
              <a:pPr/>
              <a:t>27.11.2012</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E7EC95E4-754D-4ECC-A395-5041DB73F17B}"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7A9E023F-A0A9-4524-A9DC-7A0BB09019C7}" type="datetimeFigureOut">
              <a:rPr lang="ru-RU" smtClean="0"/>
              <a:pPr/>
              <a:t>27.11.2012</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7EC95E4-754D-4ECC-A395-5041DB73F17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gif"/><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500042"/>
            <a:ext cx="8215370" cy="1828800"/>
          </a:xfrm>
        </p:spPr>
        <p:txBody>
          <a:bodyPr/>
          <a:lstStyle/>
          <a:p>
            <a:r>
              <a:rPr lang="en-US" dirty="0" smtClean="0">
                <a:latin typeface="Algerian" pitchFamily="82" charset="0"/>
              </a:rPr>
              <a:t>Continents and countries</a:t>
            </a:r>
            <a:endParaRPr lang="ru-RU" dirty="0"/>
          </a:p>
        </p:txBody>
      </p:sp>
      <p:sp>
        <p:nvSpPr>
          <p:cNvPr id="3" name="Подзаголовок 2"/>
          <p:cNvSpPr>
            <a:spLocks noGrp="1"/>
          </p:cNvSpPr>
          <p:nvPr>
            <p:ph type="subTitle" idx="1"/>
          </p:nvPr>
        </p:nvSpPr>
        <p:spPr>
          <a:xfrm>
            <a:off x="5643570" y="3857628"/>
            <a:ext cx="3924296" cy="2571768"/>
          </a:xfrm>
        </p:spPr>
        <p:txBody>
          <a:bodyPr>
            <a:normAutofit/>
          </a:bodyPr>
          <a:lstStyle/>
          <a:p>
            <a:r>
              <a:rPr lang="en-US" sz="2000" dirty="0" smtClean="0">
                <a:latin typeface="Batang" pitchFamily="18" charset="-127"/>
                <a:ea typeface="Batang" pitchFamily="18" charset="-127"/>
              </a:rPr>
              <a:t>The presentation </a:t>
            </a:r>
          </a:p>
          <a:p>
            <a:r>
              <a:rPr lang="en-US" sz="2000" dirty="0" smtClean="0">
                <a:latin typeface="Batang" pitchFamily="18" charset="-127"/>
                <a:ea typeface="Batang" pitchFamily="18" charset="-127"/>
              </a:rPr>
              <a:t>is done by Arina Solovjeva</a:t>
            </a:r>
          </a:p>
          <a:p>
            <a:r>
              <a:rPr lang="en-US" sz="2000" dirty="0" smtClean="0">
                <a:latin typeface="Batang" pitchFamily="18" charset="-127"/>
                <a:ea typeface="Batang" pitchFamily="18" charset="-127"/>
              </a:rPr>
              <a:t>Form 6b </a:t>
            </a:r>
            <a:r>
              <a:rPr lang="en-US" sz="2000" smtClean="0">
                <a:latin typeface="Batang" pitchFamily="18" charset="-127"/>
                <a:ea typeface="Batang" pitchFamily="18" charset="-127"/>
              </a:rPr>
              <a:t/>
            </a:r>
            <a:br>
              <a:rPr lang="en-US" sz="2000" smtClean="0">
                <a:latin typeface="Batang" pitchFamily="18" charset="-127"/>
                <a:ea typeface="Batang" pitchFamily="18" charset="-127"/>
              </a:rPr>
            </a:br>
            <a:r>
              <a:rPr lang="en-US" sz="2000" smtClean="0">
                <a:latin typeface="Batang" pitchFamily="18" charset="-127"/>
                <a:ea typeface="Batang" pitchFamily="18" charset="-127"/>
              </a:rPr>
              <a:t>Gymnasium </a:t>
            </a:r>
            <a:r>
              <a:rPr lang="en-US" sz="2000" dirty="0" smtClean="0">
                <a:latin typeface="Batang" pitchFamily="18" charset="-127"/>
                <a:ea typeface="Batang" pitchFamily="18" charset="-127"/>
              </a:rPr>
              <a:t>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Oceans and seas wash them and separate them from each other. </a:t>
            </a:r>
            <a:endParaRPr lang="ru-RU" dirty="0"/>
          </a:p>
        </p:txBody>
      </p:sp>
      <p:pic>
        <p:nvPicPr>
          <p:cNvPr id="6" name="Рисунок 5" descr="000070.jpg"/>
          <p:cNvPicPr>
            <a:picLocks noChangeAspect="1"/>
          </p:cNvPicPr>
          <p:nvPr/>
        </p:nvPicPr>
        <p:blipFill>
          <a:blip r:embed="rId2"/>
          <a:stretch>
            <a:fillRect/>
          </a:stretch>
        </p:blipFill>
        <p:spPr>
          <a:xfrm>
            <a:off x="4032543" y="2357430"/>
            <a:ext cx="5111457" cy="4061229"/>
          </a:xfrm>
          <a:prstGeom prst="rect">
            <a:avLst/>
          </a:prstGeom>
        </p:spPr>
      </p:pic>
      <p:pic>
        <p:nvPicPr>
          <p:cNvPr id="4" name="Содержимое 3" descr="turkey-10.jpg"/>
          <p:cNvPicPr>
            <a:picLocks noGrp="1" noChangeAspect="1"/>
          </p:cNvPicPr>
          <p:nvPr>
            <p:ph sz="quarter" idx="1"/>
          </p:nvPr>
        </p:nvPicPr>
        <p:blipFill>
          <a:blip r:embed="rId3"/>
          <a:stretch>
            <a:fillRect/>
          </a:stretch>
        </p:blipFill>
        <p:spPr>
          <a:xfrm>
            <a:off x="0" y="2071678"/>
            <a:ext cx="4357718" cy="435771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800" decel="100000"/>
                                        <p:tgtEl>
                                          <p:spTgt spid="6"/>
                                        </p:tgtEl>
                                      </p:cBhvr>
                                    </p:animEffect>
                                    <p:anim calcmode="lin" valueType="num">
                                      <p:cBhvr>
                                        <p:cTn id="16" dur="800" decel="100000" fill="hold"/>
                                        <p:tgtEl>
                                          <p:spTgt spid="6"/>
                                        </p:tgtEl>
                                        <p:attrNameLst>
                                          <p:attrName>style.rotation</p:attrName>
                                        </p:attrNameLst>
                                      </p:cBhvr>
                                      <p:tavLst>
                                        <p:tav tm="0">
                                          <p:val>
                                            <p:fltVal val="-90"/>
                                          </p:val>
                                        </p:tav>
                                        <p:tav tm="100000">
                                          <p:val>
                                            <p:fltVal val="0"/>
                                          </p:val>
                                        </p:tav>
                                      </p:tavLst>
                                    </p:anim>
                                    <p:anim calcmode="lin" valueType="num">
                                      <p:cBhvr>
                                        <p:cTn id="17" dur="800" decel="100000" fill="hold"/>
                                        <p:tgtEl>
                                          <p:spTgt spid="6"/>
                                        </p:tgtEl>
                                        <p:attrNameLst>
                                          <p:attrName>ppt_x</p:attrName>
                                        </p:attrNameLst>
                                      </p:cBhvr>
                                      <p:tavLst>
                                        <p:tav tm="0">
                                          <p:val>
                                            <p:strVal val="#ppt_x+0.4"/>
                                          </p:val>
                                        </p:tav>
                                        <p:tav tm="100000">
                                          <p:val>
                                            <p:strVal val="#ppt_x-0.05"/>
                                          </p:val>
                                        </p:tav>
                                      </p:tavLst>
                                    </p:anim>
                                    <p:anim calcmode="lin" valueType="num">
                                      <p:cBhvr>
                                        <p:cTn id="18" dur="800" decel="100000" fill="hold"/>
                                        <p:tgtEl>
                                          <p:spTgt spid="6"/>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Let’s name some countries from each continent:</a:t>
            </a:r>
            <a:endParaRPr lang="ru-RU" dirty="0"/>
          </a:p>
        </p:txBody>
      </p:sp>
      <p:pic>
        <p:nvPicPr>
          <p:cNvPr id="6" name="Содержимое 5" descr="2a84f6ef9b5aa1b9054750b6c128ac2a.jpg"/>
          <p:cNvPicPr>
            <a:picLocks noGrp="1" noChangeAspect="1"/>
          </p:cNvPicPr>
          <p:nvPr>
            <p:ph sz="quarter" idx="1"/>
          </p:nvPr>
        </p:nvPicPr>
        <p:blipFill>
          <a:blip r:embed="rId2" cstate="print"/>
          <a:stretch>
            <a:fillRect/>
          </a:stretch>
        </p:blipFill>
        <p:spPr>
          <a:xfrm>
            <a:off x="285720" y="1714488"/>
            <a:ext cx="2352670" cy="1660708"/>
          </a:xfrm>
        </p:spPr>
      </p:pic>
      <p:pic>
        <p:nvPicPr>
          <p:cNvPr id="7" name="Рисунок 6" descr="0_76b27_52889c9d_XL.gif"/>
          <p:cNvPicPr>
            <a:picLocks noChangeAspect="1"/>
          </p:cNvPicPr>
          <p:nvPr/>
        </p:nvPicPr>
        <p:blipFill>
          <a:blip r:embed="rId3"/>
          <a:stretch>
            <a:fillRect/>
          </a:stretch>
        </p:blipFill>
        <p:spPr>
          <a:xfrm>
            <a:off x="857224" y="4000504"/>
            <a:ext cx="2307734" cy="1553563"/>
          </a:xfrm>
          <a:prstGeom prst="rect">
            <a:avLst/>
          </a:prstGeom>
        </p:spPr>
      </p:pic>
      <p:pic>
        <p:nvPicPr>
          <p:cNvPr id="8" name="Рисунок 7" descr="0_139b34_de35e34d_XL.jpg"/>
          <p:cNvPicPr>
            <a:picLocks noChangeAspect="1"/>
          </p:cNvPicPr>
          <p:nvPr/>
        </p:nvPicPr>
        <p:blipFill>
          <a:blip r:embed="rId4"/>
          <a:stretch>
            <a:fillRect/>
          </a:stretch>
        </p:blipFill>
        <p:spPr>
          <a:xfrm>
            <a:off x="3286116" y="1714488"/>
            <a:ext cx="2500330" cy="1531452"/>
          </a:xfrm>
          <a:prstGeom prst="rect">
            <a:avLst/>
          </a:prstGeom>
        </p:spPr>
      </p:pic>
      <p:pic>
        <p:nvPicPr>
          <p:cNvPr id="9" name="Рисунок 8" descr="kartinki24ru_flagi_germany.jpg"/>
          <p:cNvPicPr>
            <a:picLocks noChangeAspect="1"/>
          </p:cNvPicPr>
          <p:nvPr/>
        </p:nvPicPr>
        <p:blipFill>
          <a:blip r:embed="rId5"/>
          <a:stretch>
            <a:fillRect/>
          </a:stretch>
        </p:blipFill>
        <p:spPr>
          <a:xfrm>
            <a:off x="3500430" y="4857760"/>
            <a:ext cx="2405061" cy="1801609"/>
          </a:xfrm>
          <a:prstGeom prst="rect">
            <a:avLst/>
          </a:prstGeom>
        </p:spPr>
      </p:pic>
      <p:pic>
        <p:nvPicPr>
          <p:cNvPr id="10" name="Рисунок 9" descr="spa1.jpg"/>
          <p:cNvPicPr>
            <a:picLocks noChangeAspect="1"/>
          </p:cNvPicPr>
          <p:nvPr/>
        </p:nvPicPr>
        <p:blipFill>
          <a:blip r:embed="rId6" cstate="print"/>
          <a:stretch>
            <a:fillRect/>
          </a:stretch>
        </p:blipFill>
        <p:spPr>
          <a:xfrm>
            <a:off x="6286512" y="1857364"/>
            <a:ext cx="2547932" cy="1809032"/>
          </a:xfrm>
          <a:prstGeom prst="rect">
            <a:avLst/>
          </a:prstGeom>
        </p:spPr>
      </p:pic>
      <p:pic>
        <p:nvPicPr>
          <p:cNvPr id="11" name="Рисунок 10" descr="714.jpg"/>
          <p:cNvPicPr>
            <a:picLocks noChangeAspect="1"/>
          </p:cNvPicPr>
          <p:nvPr/>
        </p:nvPicPr>
        <p:blipFill>
          <a:blip r:embed="rId7"/>
          <a:stretch>
            <a:fillRect/>
          </a:stretch>
        </p:blipFill>
        <p:spPr>
          <a:xfrm>
            <a:off x="6357950" y="4143380"/>
            <a:ext cx="2398572" cy="1500198"/>
          </a:xfrm>
          <a:prstGeom prst="rect">
            <a:avLst/>
          </a:prstGeom>
        </p:spPr>
      </p:pic>
      <p:pic>
        <p:nvPicPr>
          <p:cNvPr id="12" name="Рисунок 11" descr="r578_9_logo_ue.jpg"/>
          <p:cNvPicPr>
            <a:picLocks noChangeAspect="1"/>
          </p:cNvPicPr>
          <p:nvPr/>
        </p:nvPicPr>
        <p:blipFill>
          <a:blip r:embed="rId8"/>
          <a:srcRect l="21220" t="6117" r="20656" b="20501"/>
          <a:stretch>
            <a:fillRect/>
          </a:stretch>
        </p:blipFill>
        <p:spPr>
          <a:xfrm>
            <a:off x="2285984" y="1500174"/>
            <a:ext cx="4500594" cy="44291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 calcmode="lin" valueType="num">
                                      <p:cBhvr>
                                        <p:cTn id="17" dur="500" fill="hold"/>
                                        <p:tgtEl>
                                          <p:spTgt spid="7"/>
                                        </p:tgtEl>
                                        <p:attrNameLst>
                                          <p:attrName>style.rotation</p:attrName>
                                        </p:attrNameLst>
                                      </p:cBhvr>
                                      <p:tavLst>
                                        <p:tav tm="0">
                                          <p:val>
                                            <p:fltVal val="360"/>
                                          </p:val>
                                        </p:tav>
                                        <p:tav tm="100000">
                                          <p:val>
                                            <p:fltVal val="0"/>
                                          </p:val>
                                        </p:tav>
                                      </p:tavLst>
                                    </p:anim>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360"/>
                                          </p:val>
                                        </p:tav>
                                        <p:tav tm="100000">
                                          <p:val>
                                            <p:fltVal val="0"/>
                                          </p:val>
                                        </p:tav>
                                      </p:tavLst>
                                    </p:anim>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 calcmode="lin" valueType="num">
                                      <p:cBhvr>
                                        <p:cTn id="33" dur="500" fill="hold"/>
                                        <p:tgtEl>
                                          <p:spTgt spid="9"/>
                                        </p:tgtEl>
                                        <p:attrNameLst>
                                          <p:attrName>style.rotation</p:attrName>
                                        </p:attrNameLst>
                                      </p:cBhvr>
                                      <p:tavLst>
                                        <p:tav tm="0">
                                          <p:val>
                                            <p:fltVal val="360"/>
                                          </p:val>
                                        </p:tav>
                                        <p:tav tm="100000">
                                          <p:val>
                                            <p:fltVal val="0"/>
                                          </p:val>
                                        </p:tav>
                                      </p:tavLst>
                                    </p:anim>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 calcmode="lin" valueType="num">
                                      <p:cBhvr>
                                        <p:cTn id="41" dur="500" fill="hold"/>
                                        <p:tgtEl>
                                          <p:spTgt spid="10"/>
                                        </p:tgtEl>
                                        <p:attrNameLst>
                                          <p:attrName>style.rotation</p:attrName>
                                        </p:attrNameLst>
                                      </p:cBhvr>
                                      <p:tavLst>
                                        <p:tav tm="0">
                                          <p:val>
                                            <p:fltVal val="360"/>
                                          </p:val>
                                        </p:tav>
                                        <p:tav tm="100000">
                                          <p:val>
                                            <p:fltVal val="0"/>
                                          </p:val>
                                        </p:tav>
                                      </p:tavLst>
                                    </p:anim>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49" presetClass="entr" presetSubtype="0" decel="10000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 calcmode="lin" valueType="num">
                                      <p:cBhvr>
                                        <p:cTn id="49" dur="500" fill="hold"/>
                                        <p:tgtEl>
                                          <p:spTgt spid="11"/>
                                        </p:tgtEl>
                                        <p:attrNameLst>
                                          <p:attrName>style.rotation</p:attrName>
                                        </p:attrNameLst>
                                      </p:cBhvr>
                                      <p:tavLst>
                                        <p:tav tm="0">
                                          <p:val>
                                            <p:fltVal val="360"/>
                                          </p:val>
                                        </p:tav>
                                        <p:tav tm="100000">
                                          <p:val>
                                            <p:fltVal val="0"/>
                                          </p:val>
                                        </p:tav>
                                      </p:tavLst>
                                    </p:anim>
                                    <p:animEffect transition="in" filter="fade">
                                      <p:cBhvr>
                                        <p:cTn id="50" dur="5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43" presetClass="entr" presetSubtype="0"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
                                        <p:tgtEl>
                                          <p:spTgt spid="12"/>
                                        </p:tgtEl>
                                      </p:cBhvr>
                                    </p:animEffect>
                                    <p:anim calcmode="lin" valueType="num">
                                      <p:cBhvr>
                                        <p:cTn id="56" dur="400" fill="hold"/>
                                        <p:tgtEl>
                                          <p:spTgt spid="12"/>
                                        </p:tgtEl>
                                        <p:attrNameLst>
                                          <p:attrName>ppt_x</p:attrName>
                                        </p:attrNameLst>
                                      </p:cBhvr>
                                      <p:tavLst>
                                        <p:tav tm="0">
                                          <p:val>
                                            <p:strVal val="#ppt_x"/>
                                          </p:val>
                                        </p:tav>
                                        <p:tav tm="100000">
                                          <p:val>
                                            <p:strVal val="#ppt_x"/>
                                          </p:val>
                                        </p:tav>
                                      </p:tavLst>
                                    </p:anim>
                                    <p:anim calcmode="lin" valueType="num">
                                      <p:cBhvr>
                                        <p:cTn id="57" dur="400" fill="hold"/>
                                        <p:tgtEl>
                                          <p:spTgt spid="12"/>
                                        </p:tgtEl>
                                        <p:attrNameLst>
                                          <p:attrName>ppt_y</p:attrName>
                                        </p:attrNameLst>
                                      </p:cBhvr>
                                      <p:tavLst>
                                        <p:tav tm="0">
                                          <p:val>
                                            <p:strVal val="#ppt_y+0.31"/>
                                          </p:val>
                                        </p:tav>
                                        <p:tav tm="100000">
                                          <p:val>
                                            <p:strVal val="#ppt_y+0.31"/>
                                          </p:val>
                                        </p:tav>
                                      </p:tavLst>
                                    </p:anim>
                                    <p:anim calcmode="lin" valueType="num">
                                      <p:cBhvr>
                                        <p:cTn id="58" dur="600" decel="50000" fill="hold">
                                          <p:stCondLst>
                                            <p:cond delay="400"/>
                                          </p:stCondLst>
                                        </p:cTn>
                                        <p:tgtEl>
                                          <p:spTgt spid="1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9" dur="600" decel="50000" fill="hold">
                                          <p:stCondLst>
                                            <p:cond delay="400"/>
                                          </p:stCondLst>
                                        </p:cTn>
                                        <p:tgtEl>
                                          <p:spTgt spid="1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6" presetClass="emph" presetSubtype="0" fill="hold" nodeType="clickEffect">
                                  <p:stCondLst>
                                    <p:cond delay="0"/>
                                  </p:stCondLst>
                                  <p:childTnLst>
                                    <p:animScale>
                                      <p:cBhvr>
                                        <p:cTn id="63" dur="2000" fill="hold"/>
                                        <p:tgtEl>
                                          <p:spTgt spid="1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They are in Asia. </a:t>
            </a:r>
            <a:endParaRPr lang="ru-RU" dirty="0"/>
          </a:p>
        </p:txBody>
      </p:sp>
      <p:pic>
        <p:nvPicPr>
          <p:cNvPr id="4" name="Содержимое 3" descr="china.jpg"/>
          <p:cNvPicPr>
            <a:picLocks noGrp="1" noChangeAspect="1"/>
          </p:cNvPicPr>
          <p:nvPr>
            <p:ph sz="quarter" idx="1"/>
          </p:nvPr>
        </p:nvPicPr>
        <p:blipFill>
          <a:blip r:embed="rId2"/>
          <a:stretch>
            <a:fillRect/>
          </a:stretch>
        </p:blipFill>
        <p:spPr>
          <a:xfrm>
            <a:off x="357158" y="1714488"/>
            <a:ext cx="3022601" cy="2266951"/>
          </a:xfrm>
        </p:spPr>
      </p:pic>
      <p:pic>
        <p:nvPicPr>
          <p:cNvPr id="5" name="Рисунок 4" descr="1274011458_www.refrns.ru0031.jpg"/>
          <p:cNvPicPr>
            <a:picLocks noChangeAspect="1"/>
          </p:cNvPicPr>
          <p:nvPr/>
        </p:nvPicPr>
        <p:blipFill>
          <a:blip r:embed="rId3"/>
          <a:stretch>
            <a:fillRect/>
          </a:stretch>
        </p:blipFill>
        <p:spPr>
          <a:xfrm>
            <a:off x="3000364" y="4000504"/>
            <a:ext cx="3333747" cy="2500310"/>
          </a:xfrm>
          <a:prstGeom prst="rect">
            <a:avLst/>
          </a:prstGeom>
        </p:spPr>
      </p:pic>
      <p:pic>
        <p:nvPicPr>
          <p:cNvPr id="6" name="Рисунок 5" descr="Flag_Vietnam.jpg"/>
          <p:cNvPicPr>
            <a:picLocks noChangeAspect="1"/>
          </p:cNvPicPr>
          <p:nvPr/>
        </p:nvPicPr>
        <p:blipFill>
          <a:blip r:embed="rId4"/>
          <a:stretch>
            <a:fillRect/>
          </a:stretch>
        </p:blipFill>
        <p:spPr>
          <a:xfrm>
            <a:off x="5500694" y="1714488"/>
            <a:ext cx="3357570" cy="22383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style.rotation</p:attrName>
                                        </p:attrNameLst>
                                      </p:cBhvr>
                                      <p:tavLst>
                                        <p:tav tm="0">
                                          <p:val>
                                            <p:fltVal val="360"/>
                                          </p:val>
                                        </p:tav>
                                        <p:tav tm="100000">
                                          <p:val>
                                            <p:fltVal val="0"/>
                                          </p:val>
                                        </p:tav>
                                      </p:tavLst>
                                    </p:anim>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 calcmode="lin" valueType="num">
                                      <p:cBhvr>
                                        <p:cTn id="25" dur="500" fill="hold"/>
                                        <p:tgtEl>
                                          <p:spTgt spid="6"/>
                                        </p:tgtEl>
                                        <p:attrNameLst>
                                          <p:attrName>style.rotation</p:attrName>
                                        </p:attrNameLst>
                                      </p:cBhvr>
                                      <p:tavLst>
                                        <p:tav tm="0">
                                          <p:val>
                                            <p:fltVal val="360"/>
                                          </p:val>
                                        </p:tav>
                                        <p:tav tm="100000">
                                          <p:val>
                                            <p:fltVal val="0"/>
                                          </p:val>
                                        </p:tav>
                                      </p:tavLst>
                                    </p:anim>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30"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800" decel="100000"/>
                                        <p:tgtEl>
                                          <p:spTgt spid="2"/>
                                        </p:tgtEl>
                                      </p:cBhvr>
                                    </p:animEffect>
                                    <p:anim calcmode="lin" valueType="num">
                                      <p:cBhvr>
                                        <p:cTn id="32" dur="800" decel="100000" fill="hold"/>
                                        <p:tgtEl>
                                          <p:spTgt spid="2"/>
                                        </p:tgtEl>
                                        <p:attrNameLst>
                                          <p:attrName>style.rotation</p:attrName>
                                        </p:attrNameLst>
                                      </p:cBhvr>
                                      <p:tavLst>
                                        <p:tav tm="0">
                                          <p:val>
                                            <p:fltVal val="-90"/>
                                          </p:val>
                                        </p:tav>
                                        <p:tav tm="100000">
                                          <p:val>
                                            <p:fltVal val="0"/>
                                          </p:val>
                                        </p:tav>
                                      </p:tavLst>
                                    </p:anim>
                                    <p:anim calcmode="lin" valueType="num">
                                      <p:cBhvr>
                                        <p:cTn id="33" dur="800" decel="100000" fill="hold"/>
                                        <p:tgtEl>
                                          <p:spTgt spid="2"/>
                                        </p:tgtEl>
                                        <p:attrNameLst>
                                          <p:attrName>ppt_x</p:attrName>
                                        </p:attrNameLst>
                                      </p:cBhvr>
                                      <p:tavLst>
                                        <p:tav tm="0">
                                          <p:val>
                                            <p:strVal val="#ppt_x+0.4"/>
                                          </p:val>
                                        </p:tav>
                                        <p:tav tm="100000">
                                          <p:val>
                                            <p:strVal val="#ppt_x-0.05"/>
                                          </p:val>
                                        </p:tav>
                                      </p:tavLst>
                                    </p:anim>
                                    <p:anim calcmode="lin" valueType="num">
                                      <p:cBhvr>
                                        <p:cTn id="34" dur="800" decel="100000" fill="hold"/>
                                        <p:tgtEl>
                                          <p:spTgt spid="2"/>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dirty="0" smtClean="0"/>
              <a:t>They are in America. </a:t>
            </a:r>
            <a:endParaRPr lang="ru-RU" sz="4000" dirty="0"/>
          </a:p>
        </p:txBody>
      </p:sp>
      <p:pic>
        <p:nvPicPr>
          <p:cNvPr id="4" name="Содержимое 3" descr="149697.jpg"/>
          <p:cNvPicPr>
            <a:picLocks noGrp="1" noChangeAspect="1"/>
          </p:cNvPicPr>
          <p:nvPr>
            <p:ph sz="quarter" idx="1"/>
          </p:nvPr>
        </p:nvPicPr>
        <p:blipFill>
          <a:blip r:embed="rId2"/>
          <a:stretch>
            <a:fillRect/>
          </a:stretch>
        </p:blipFill>
        <p:spPr>
          <a:xfrm>
            <a:off x="500034" y="1785926"/>
            <a:ext cx="3962411" cy="2971808"/>
          </a:xfrm>
        </p:spPr>
      </p:pic>
      <p:pic>
        <p:nvPicPr>
          <p:cNvPr id="5" name="Рисунок 4" descr="usa_flag-1440x900.jpg"/>
          <p:cNvPicPr>
            <a:picLocks noChangeAspect="1"/>
          </p:cNvPicPr>
          <p:nvPr/>
        </p:nvPicPr>
        <p:blipFill>
          <a:blip r:embed="rId3" cstate="print"/>
          <a:stretch>
            <a:fillRect/>
          </a:stretch>
        </p:blipFill>
        <p:spPr>
          <a:xfrm>
            <a:off x="4000496" y="3500438"/>
            <a:ext cx="5143504" cy="32146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style.rotation</p:attrName>
                                        </p:attrNameLst>
                                      </p:cBhvr>
                                      <p:tavLst>
                                        <p:tav tm="0">
                                          <p:val>
                                            <p:fltVal val="360"/>
                                          </p:val>
                                        </p:tav>
                                        <p:tav tm="100000">
                                          <p:val>
                                            <p:fltVal val="0"/>
                                          </p:val>
                                        </p:tav>
                                      </p:tavLst>
                                    </p:anim>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0"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800" decel="100000"/>
                                        <p:tgtEl>
                                          <p:spTgt spid="2"/>
                                        </p:tgtEl>
                                      </p:cBhvr>
                                    </p:animEffect>
                                    <p:anim calcmode="lin" valueType="num">
                                      <p:cBhvr>
                                        <p:cTn id="24" dur="800" decel="100000" fill="hold"/>
                                        <p:tgtEl>
                                          <p:spTgt spid="2"/>
                                        </p:tgtEl>
                                        <p:attrNameLst>
                                          <p:attrName>style.rotation</p:attrName>
                                        </p:attrNameLst>
                                      </p:cBhvr>
                                      <p:tavLst>
                                        <p:tav tm="0">
                                          <p:val>
                                            <p:fltVal val="-90"/>
                                          </p:val>
                                        </p:tav>
                                        <p:tav tm="100000">
                                          <p:val>
                                            <p:fltVal val="0"/>
                                          </p:val>
                                        </p:tav>
                                      </p:tavLst>
                                    </p:anim>
                                    <p:anim calcmode="lin" valueType="num">
                                      <p:cBhvr>
                                        <p:cTn id="25" dur="800" decel="100000" fill="hold"/>
                                        <p:tgtEl>
                                          <p:spTgt spid="2"/>
                                        </p:tgtEl>
                                        <p:attrNameLst>
                                          <p:attrName>ppt_x</p:attrName>
                                        </p:attrNameLst>
                                      </p:cBhvr>
                                      <p:tavLst>
                                        <p:tav tm="0">
                                          <p:val>
                                            <p:strVal val="#ppt_x+0.4"/>
                                          </p:val>
                                        </p:tav>
                                        <p:tav tm="100000">
                                          <p:val>
                                            <p:strVal val="#ppt_x-0.05"/>
                                          </p:val>
                                        </p:tav>
                                      </p:tavLst>
                                    </p:anim>
                                    <p:anim calcmode="lin" valueType="num">
                                      <p:cBhvr>
                                        <p:cTn id="26" dur="800" decel="100000" fill="hold"/>
                                        <p:tgtEl>
                                          <p:spTgt spid="2"/>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dirty="0" smtClean="0"/>
              <a:t>Egypt is an African country.</a:t>
            </a:r>
            <a:endParaRPr lang="ru-RU" sz="4000" dirty="0"/>
          </a:p>
        </p:txBody>
      </p:sp>
      <p:pic>
        <p:nvPicPr>
          <p:cNvPr id="4" name="Содержимое 3" descr="Egipet.png"/>
          <p:cNvPicPr>
            <a:picLocks noGrp="1" noChangeAspect="1"/>
          </p:cNvPicPr>
          <p:nvPr>
            <p:ph sz="quarter" idx="1"/>
          </p:nvPr>
        </p:nvPicPr>
        <p:blipFill>
          <a:blip r:embed="rId2"/>
          <a:stretch>
            <a:fillRect/>
          </a:stretch>
        </p:blipFill>
        <p:spPr>
          <a:xfrm>
            <a:off x="2117725" y="2133600"/>
            <a:ext cx="5143500" cy="34290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 calcmode="lin" valueType="num">
                                      <p:cBhvr>
                                        <p:cTn id="17" dur="500" fill="hold"/>
                                        <p:tgtEl>
                                          <p:spTgt spid="4"/>
                                        </p:tgtEl>
                                        <p:attrNameLst>
                                          <p:attrName>style.rotation</p:attrName>
                                        </p:attrNameLst>
                                      </p:cBhvr>
                                      <p:tavLst>
                                        <p:tav tm="0">
                                          <p:val>
                                            <p:fltVal val="360"/>
                                          </p:val>
                                        </p:tav>
                                        <p:tav tm="100000">
                                          <p:val>
                                            <p:fltVal val="0"/>
                                          </p:val>
                                        </p:tav>
                                      </p:tavLst>
                                    </p:anim>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The largest country in the world is Russia.</a:t>
            </a:r>
            <a:endParaRPr lang="ru-RU" dirty="0"/>
          </a:p>
        </p:txBody>
      </p:sp>
      <p:pic>
        <p:nvPicPr>
          <p:cNvPr id="3" name="Рисунок 2" descr="0_1c533_d3d37b4e_XL.jpg"/>
          <p:cNvPicPr>
            <a:picLocks noChangeAspect="1"/>
          </p:cNvPicPr>
          <p:nvPr/>
        </p:nvPicPr>
        <p:blipFill>
          <a:blip r:embed="rId2"/>
          <a:stretch>
            <a:fillRect/>
          </a:stretch>
        </p:blipFill>
        <p:spPr>
          <a:xfrm>
            <a:off x="642910" y="1551628"/>
            <a:ext cx="7964536" cy="53063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smallest country is the Vatican.</a:t>
            </a:r>
            <a:endParaRPr lang="ru-RU" dirty="0"/>
          </a:p>
        </p:txBody>
      </p:sp>
      <p:pic>
        <p:nvPicPr>
          <p:cNvPr id="3" name="Рисунок 2" descr="11.jpg"/>
          <p:cNvPicPr>
            <a:picLocks noChangeAspect="1"/>
          </p:cNvPicPr>
          <p:nvPr/>
        </p:nvPicPr>
        <p:blipFill>
          <a:blip r:embed="rId2"/>
          <a:stretch>
            <a:fillRect/>
          </a:stretch>
        </p:blipFill>
        <p:spPr>
          <a:xfrm>
            <a:off x="785786" y="1714488"/>
            <a:ext cx="7429552" cy="496001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360"/>
                                          </p:val>
                                        </p:tav>
                                        <p:tav tm="100000">
                                          <p:val>
                                            <p:fltVal val="0"/>
                                          </p:val>
                                        </p:tav>
                                      </p:tavLst>
                                    </p:anim>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en-US" dirty="0" smtClean="0"/>
              <a:t>Thank you for attention</a:t>
            </a:r>
            <a:endParaRPr lang="ru-RU" dirty="0"/>
          </a:p>
        </p:txBody>
      </p:sp>
      <p:pic>
        <p:nvPicPr>
          <p:cNvPr id="4" name="Рисунок 3" descr="43501588_e391e4582629d60c2633216f95ed8cd8.jpg"/>
          <p:cNvPicPr>
            <a:picLocks noChangeAspect="1"/>
          </p:cNvPicPr>
          <p:nvPr/>
        </p:nvPicPr>
        <p:blipFill>
          <a:blip r:embed="rId3"/>
          <a:srcRect l="11000" t="500" r="11000"/>
          <a:stretch>
            <a:fillRect/>
          </a:stretch>
        </p:blipFill>
        <p:spPr>
          <a:xfrm>
            <a:off x="2714612" y="2500306"/>
            <a:ext cx="3286148" cy="4191930"/>
          </a:xfrm>
          <a:prstGeom prst="rect">
            <a:avLst/>
          </a:prstGeom>
        </p:spPr>
      </p:pic>
    </p:spTree>
  </p:cSld>
  <p:clrMapOvr>
    <a:masterClrMapping/>
  </p:clrMapOvr>
  <p:transition>
    <p:sndAc>
      <p:stSnd>
        <p:snd r:embed="rId2" name="applause.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a1d41250d154a16751c2fafa39e7830.jpg"/>
          <p:cNvPicPr>
            <a:picLocks noChangeAspect="1"/>
          </p:cNvPicPr>
          <p:nvPr/>
        </p:nvPicPr>
        <p:blipFill>
          <a:blip r:embed="rId2"/>
          <a:stretch>
            <a:fillRect/>
          </a:stretch>
        </p:blipFill>
        <p:spPr>
          <a:xfrm>
            <a:off x="1857356" y="2857496"/>
            <a:ext cx="5257373" cy="3283836"/>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normAutofit/>
          </a:bodyPr>
          <a:lstStyle/>
          <a:p>
            <a:r>
              <a:rPr lang="en-US" sz="2800" dirty="0" smtClean="0">
                <a:latin typeface="Batang" pitchFamily="18" charset="-127"/>
                <a:ea typeface="Batang" pitchFamily="18" charset="-127"/>
              </a:rPr>
              <a:t>The planet we live on is the Earth. The Earth is round. If you look at the Earth from space you will be able to see land, seas, oceans, continents and even countries.</a:t>
            </a:r>
            <a:endParaRPr lang="ru-RU" sz="2800" dirty="0">
              <a:latin typeface="Batang" pitchFamily="18" charset="-127"/>
              <a:ea typeface="Batang" pitchFamily="18" charset="-127"/>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5_760_oboi_karta_mira_1440x900.jpg"/>
          <p:cNvPicPr>
            <a:picLocks noGrp="1" noChangeAspect="1"/>
          </p:cNvPicPr>
          <p:nvPr>
            <p:ph type="pic" idx="1"/>
          </p:nvPr>
        </p:nvPicPr>
        <p:blipFill>
          <a:blip r:embed="rId2"/>
          <a:srcRect t="1802" b="1802"/>
          <a:stretch>
            <a:fillRect/>
          </a:stretch>
        </p:blipFill>
        <p:spPr>
          <a:xfrm>
            <a:off x="0" y="0"/>
            <a:ext cx="9144000" cy="6858000"/>
          </a:xfrm>
        </p:spPr>
      </p:pic>
      <p:sp>
        <p:nvSpPr>
          <p:cNvPr id="3" name="Заголовок 2"/>
          <p:cNvSpPr>
            <a:spLocks noGrp="1"/>
          </p:cNvSpPr>
          <p:nvPr>
            <p:ph type="title"/>
          </p:nvPr>
        </p:nvSpPr>
        <p:spPr>
          <a:xfrm>
            <a:off x="3214678" y="5500702"/>
            <a:ext cx="7315200" cy="685800"/>
          </a:xfrm>
        </p:spPr>
        <p:txBody>
          <a:bodyPr>
            <a:normAutofit fontScale="90000"/>
          </a:bodyPr>
          <a:lstStyle/>
          <a:p>
            <a:r>
              <a:rPr lang="en-US" dirty="0" smtClean="0"/>
              <a:t>There are four oceans and six continents.</a:t>
            </a:r>
            <a:br>
              <a:rPr lang="en-US" dirty="0" smtClean="0"/>
            </a:br>
            <a:r>
              <a:rPr lang="en-US" dirty="0" smtClean="0"/>
              <a:t>The continents are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0"/>
            <a:ext cx="8077200" cy="1857364"/>
          </a:xfrm>
        </p:spPr>
        <p:txBody>
          <a:bodyPr>
            <a:noAutofit/>
          </a:bodyPr>
          <a:lstStyle/>
          <a:p>
            <a:r>
              <a:rPr lang="en-US" sz="6600" dirty="0" smtClean="0">
                <a:latin typeface="Batang" pitchFamily="18" charset="-127"/>
                <a:ea typeface="Batang" pitchFamily="18" charset="-127"/>
              </a:rPr>
              <a:t>       Europe</a:t>
            </a:r>
            <a:r>
              <a:rPr lang="ru-RU" sz="6600" dirty="0" smtClean="0">
                <a:latin typeface="Batang" pitchFamily="18" charset="-127"/>
                <a:ea typeface="Batang" pitchFamily="18" charset="-127"/>
              </a:rPr>
              <a:t/>
            </a:r>
            <a:br>
              <a:rPr lang="ru-RU" sz="6600" dirty="0" smtClean="0">
                <a:latin typeface="Batang" pitchFamily="18" charset="-127"/>
                <a:ea typeface="Batang" pitchFamily="18" charset="-127"/>
              </a:rPr>
            </a:br>
            <a:r>
              <a:rPr lang="en-US" sz="6600" dirty="0" smtClean="0">
                <a:latin typeface="Batang" pitchFamily="18" charset="-127"/>
                <a:ea typeface="Batang" pitchFamily="18" charset="-127"/>
              </a:rPr>
              <a:t> </a:t>
            </a:r>
            <a:endParaRPr lang="ru-RU" sz="6600" dirty="0"/>
          </a:p>
        </p:txBody>
      </p:sp>
      <p:sp>
        <p:nvSpPr>
          <p:cNvPr id="3" name="Текст 2"/>
          <p:cNvSpPr>
            <a:spLocks noGrp="1"/>
          </p:cNvSpPr>
          <p:nvPr>
            <p:ph type="body" idx="2"/>
          </p:nvPr>
        </p:nvSpPr>
        <p:spPr/>
        <p:txBody>
          <a:bodyPr>
            <a:normAutofit/>
          </a:bodyPr>
          <a:lstStyle/>
          <a:p>
            <a:endParaRPr lang="ru-RU" sz="2800" dirty="0">
              <a:latin typeface="Batang" pitchFamily="18" charset="-127"/>
              <a:ea typeface="Batang" pitchFamily="18" charset="-127"/>
            </a:endParaRPr>
          </a:p>
        </p:txBody>
      </p:sp>
      <p:pic>
        <p:nvPicPr>
          <p:cNvPr id="5" name="Содержимое 4" descr="worldmap.jpg"/>
          <p:cNvPicPr>
            <a:picLocks noGrp="1" noChangeAspect="1"/>
          </p:cNvPicPr>
          <p:nvPr>
            <p:ph sz="quarter" idx="1"/>
          </p:nvPr>
        </p:nvPicPr>
        <p:blipFill>
          <a:blip r:embed="rId2"/>
          <a:srcRect l="39846" t="-1314" r="35582" b="69781"/>
          <a:stretch>
            <a:fillRect/>
          </a:stretch>
        </p:blipFill>
        <p:spPr>
          <a:xfrm>
            <a:off x="2857488" y="1928802"/>
            <a:ext cx="5726946" cy="3714776"/>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6600" dirty="0" smtClean="0">
                <a:latin typeface="Batang" pitchFamily="18" charset="-127"/>
                <a:ea typeface="Batang" pitchFamily="18" charset="-127"/>
              </a:rPr>
              <a:t>          Asia</a:t>
            </a:r>
            <a:endParaRPr lang="ru-RU" sz="6600" dirty="0">
              <a:latin typeface="Batang" pitchFamily="18" charset="-127"/>
              <a:ea typeface="Batang" pitchFamily="18" charset="-127"/>
            </a:endParaRPr>
          </a:p>
        </p:txBody>
      </p:sp>
      <p:sp>
        <p:nvSpPr>
          <p:cNvPr id="3" name="Текст 2"/>
          <p:cNvSpPr>
            <a:spLocks noGrp="1"/>
          </p:cNvSpPr>
          <p:nvPr>
            <p:ph type="body" idx="2"/>
          </p:nvPr>
        </p:nvSpPr>
        <p:spPr/>
        <p:txBody>
          <a:bodyPr/>
          <a:lstStyle/>
          <a:p>
            <a:endParaRPr lang="ru-RU"/>
          </a:p>
        </p:txBody>
      </p:sp>
      <p:pic>
        <p:nvPicPr>
          <p:cNvPr id="5" name="Содержимое 4" descr="worldmap.jpg"/>
          <p:cNvPicPr>
            <a:picLocks noGrp="1" noChangeAspect="1"/>
          </p:cNvPicPr>
          <p:nvPr>
            <p:ph sz="quarter" idx="1"/>
          </p:nvPr>
        </p:nvPicPr>
        <p:blipFill>
          <a:blip r:embed="rId2"/>
          <a:srcRect l="55896" r="5229" b="40629"/>
          <a:stretch>
            <a:fillRect/>
          </a:stretch>
        </p:blipFill>
        <p:spPr>
          <a:xfrm>
            <a:off x="3000364" y="2000240"/>
            <a:ext cx="5357850" cy="4135884"/>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6600" dirty="0" smtClean="0">
                <a:latin typeface="Batang" pitchFamily="18" charset="-127"/>
                <a:ea typeface="Batang" pitchFamily="18" charset="-127"/>
              </a:rPr>
              <a:t>         Africa </a:t>
            </a:r>
            <a:endParaRPr lang="ru-RU" sz="6600" dirty="0">
              <a:latin typeface="Batang" pitchFamily="18" charset="-127"/>
              <a:ea typeface="Batang" pitchFamily="18" charset="-127"/>
            </a:endParaRPr>
          </a:p>
        </p:txBody>
      </p:sp>
      <p:sp>
        <p:nvSpPr>
          <p:cNvPr id="3" name="Текст 2"/>
          <p:cNvSpPr>
            <a:spLocks noGrp="1"/>
          </p:cNvSpPr>
          <p:nvPr>
            <p:ph type="body" idx="2"/>
          </p:nvPr>
        </p:nvSpPr>
        <p:spPr/>
        <p:txBody>
          <a:bodyPr/>
          <a:lstStyle/>
          <a:p>
            <a:endParaRPr lang="ru-RU"/>
          </a:p>
        </p:txBody>
      </p:sp>
      <p:pic>
        <p:nvPicPr>
          <p:cNvPr id="5" name="Содержимое 4" descr="worldmap.jpg"/>
          <p:cNvPicPr>
            <a:picLocks noGrp="1" noChangeAspect="1"/>
          </p:cNvPicPr>
          <p:nvPr>
            <p:ph sz="quarter" idx="1"/>
          </p:nvPr>
        </p:nvPicPr>
        <p:blipFill>
          <a:blip r:embed="rId2"/>
          <a:srcRect l="37678" t="22489" r="33175" b="18440"/>
          <a:stretch>
            <a:fillRect/>
          </a:stretch>
        </p:blipFill>
        <p:spPr>
          <a:xfrm>
            <a:off x="3357554" y="1928802"/>
            <a:ext cx="4500594" cy="4610365"/>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6600" dirty="0" smtClean="0">
                <a:latin typeface="Batang" pitchFamily="18" charset="-127"/>
                <a:ea typeface="Batang" pitchFamily="18" charset="-127"/>
              </a:rPr>
              <a:t>        Australia </a:t>
            </a:r>
            <a:endParaRPr lang="ru-RU" sz="6600" dirty="0">
              <a:latin typeface="Batang" pitchFamily="18" charset="-127"/>
              <a:ea typeface="Batang" pitchFamily="18" charset="-127"/>
            </a:endParaRPr>
          </a:p>
        </p:txBody>
      </p:sp>
      <p:sp>
        <p:nvSpPr>
          <p:cNvPr id="3" name="Текст 2"/>
          <p:cNvSpPr>
            <a:spLocks noGrp="1"/>
          </p:cNvSpPr>
          <p:nvPr>
            <p:ph type="body" idx="2"/>
          </p:nvPr>
        </p:nvSpPr>
        <p:spPr/>
        <p:txBody>
          <a:bodyPr/>
          <a:lstStyle/>
          <a:p>
            <a:endParaRPr lang="ru-RU"/>
          </a:p>
        </p:txBody>
      </p:sp>
      <p:pic>
        <p:nvPicPr>
          <p:cNvPr id="5" name="Содержимое 4" descr="worldmap.jpg"/>
          <p:cNvPicPr>
            <a:picLocks noGrp="1" noChangeAspect="1"/>
          </p:cNvPicPr>
          <p:nvPr>
            <p:ph sz="quarter" idx="1"/>
          </p:nvPr>
        </p:nvPicPr>
        <p:blipFill>
          <a:blip r:embed="rId2"/>
          <a:srcRect l="71956" t="44030" r="7564" b="9977"/>
          <a:stretch>
            <a:fillRect/>
          </a:stretch>
        </p:blipFill>
        <p:spPr>
          <a:xfrm>
            <a:off x="3286116" y="1643050"/>
            <a:ext cx="4286280" cy="4865507"/>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6600" dirty="0" smtClean="0">
                <a:latin typeface="Batang" pitchFamily="18" charset="-127"/>
                <a:ea typeface="Batang" pitchFamily="18" charset="-127"/>
              </a:rPr>
              <a:t>        Antarctic </a:t>
            </a:r>
            <a:endParaRPr lang="ru-RU" sz="6600" dirty="0">
              <a:latin typeface="Batang" pitchFamily="18" charset="-127"/>
              <a:ea typeface="Batang" pitchFamily="18" charset="-127"/>
            </a:endParaRPr>
          </a:p>
        </p:txBody>
      </p:sp>
      <p:sp>
        <p:nvSpPr>
          <p:cNvPr id="3" name="Текст 2"/>
          <p:cNvSpPr>
            <a:spLocks noGrp="1"/>
          </p:cNvSpPr>
          <p:nvPr>
            <p:ph type="body" idx="2"/>
          </p:nvPr>
        </p:nvSpPr>
        <p:spPr/>
        <p:txBody>
          <a:bodyPr/>
          <a:lstStyle/>
          <a:p>
            <a:endParaRPr lang="ru-RU"/>
          </a:p>
        </p:txBody>
      </p:sp>
      <p:pic>
        <p:nvPicPr>
          <p:cNvPr id="5" name="Содержимое 4" descr="worldmap.jpg"/>
          <p:cNvPicPr>
            <a:picLocks noGrp="1" noChangeAspect="1"/>
          </p:cNvPicPr>
          <p:nvPr>
            <p:ph sz="quarter" idx="1"/>
          </p:nvPr>
        </p:nvPicPr>
        <p:blipFill>
          <a:blip r:embed="rId2"/>
          <a:srcRect l="22203" t="75240" r="22563"/>
          <a:stretch>
            <a:fillRect/>
          </a:stretch>
        </p:blipFill>
        <p:spPr>
          <a:xfrm>
            <a:off x="2571736" y="1785926"/>
            <a:ext cx="6000760" cy="2222495"/>
          </a:xfrm>
        </p:spPr>
      </p:pic>
      <p:pic>
        <p:nvPicPr>
          <p:cNvPr id="6" name="Рисунок 5" descr="1i_ant_eveningpink.jpg"/>
          <p:cNvPicPr>
            <a:picLocks noChangeAspect="1"/>
          </p:cNvPicPr>
          <p:nvPr/>
        </p:nvPicPr>
        <p:blipFill>
          <a:blip r:embed="rId3"/>
          <a:srcRect r="1250" b="10048"/>
          <a:stretch>
            <a:fillRect/>
          </a:stretch>
        </p:blipFill>
        <p:spPr>
          <a:xfrm>
            <a:off x="3286116" y="4071942"/>
            <a:ext cx="4214842" cy="264272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6600" dirty="0" smtClean="0">
                <a:latin typeface="Batang" pitchFamily="18" charset="-127"/>
                <a:ea typeface="Batang" pitchFamily="18" charset="-127"/>
              </a:rPr>
              <a:t>        America </a:t>
            </a:r>
            <a:endParaRPr lang="ru-RU" sz="6600" dirty="0">
              <a:latin typeface="Batang" pitchFamily="18" charset="-127"/>
              <a:ea typeface="Batang" pitchFamily="18" charset="-127"/>
            </a:endParaRPr>
          </a:p>
        </p:txBody>
      </p:sp>
      <p:sp>
        <p:nvSpPr>
          <p:cNvPr id="3" name="Текст 2"/>
          <p:cNvSpPr>
            <a:spLocks noGrp="1"/>
          </p:cNvSpPr>
          <p:nvPr>
            <p:ph type="body" idx="2"/>
          </p:nvPr>
        </p:nvSpPr>
        <p:spPr/>
        <p:txBody>
          <a:bodyPr/>
          <a:lstStyle/>
          <a:p>
            <a:endParaRPr lang="ru-RU" dirty="0"/>
          </a:p>
        </p:txBody>
      </p:sp>
      <p:pic>
        <p:nvPicPr>
          <p:cNvPr id="5" name="Содержимое 4" descr="worldmap.jpg"/>
          <p:cNvPicPr>
            <a:picLocks noGrp="1" noChangeAspect="1"/>
          </p:cNvPicPr>
          <p:nvPr>
            <p:ph sz="quarter" idx="1"/>
          </p:nvPr>
        </p:nvPicPr>
        <p:blipFill>
          <a:blip r:embed="rId2"/>
          <a:srcRect l="20623" t="37126" r="59964"/>
          <a:stretch>
            <a:fillRect/>
          </a:stretch>
        </p:blipFill>
        <p:spPr>
          <a:xfrm>
            <a:off x="2714612" y="2000240"/>
            <a:ext cx="2143108" cy="3508379"/>
          </a:xfrm>
        </p:spPr>
      </p:pic>
      <p:pic>
        <p:nvPicPr>
          <p:cNvPr id="6" name="Рисунок 5" descr="worldmap.jpg"/>
          <p:cNvPicPr>
            <a:picLocks noChangeAspect="1"/>
          </p:cNvPicPr>
          <p:nvPr/>
        </p:nvPicPr>
        <p:blipFill>
          <a:blip r:embed="rId2"/>
          <a:srcRect l="10080" t="2124" r="62560" b="53718"/>
          <a:stretch>
            <a:fillRect/>
          </a:stretch>
        </p:blipFill>
        <p:spPr>
          <a:xfrm>
            <a:off x="5143504" y="2357430"/>
            <a:ext cx="3677905" cy="30003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192</TotalTime>
  <Words>127</Words>
  <Application>Microsoft Office PowerPoint</Application>
  <PresentationFormat>Экран (4:3)</PresentationFormat>
  <Paragraphs>20</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Обычная</vt:lpstr>
      <vt:lpstr>Continents and countries</vt:lpstr>
      <vt:lpstr>Слайд 2</vt:lpstr>
      <vt:lpstr>There are four oceans and six continents. The continents are :</vt:lpstr>
      <vt:lpstr>       Europe  </vt:lpstr>
      <vt:lpstr>          Asia</vt:lpstr>
      <vt:lpstr>         Africa </vt:lpstr>
      <vt:lpstr>        Australia </vt:lpstr>
      <vt:lpstr>        Antarctic </vt:lpstr>
      <vt:lpstr>        America </vt:lpstr>
      <vt:lpstr>Oceans and seas wash them and separate them from each other. </vt:lpstr>
      <vt:lpstr>Let’s name some countries from each continent:</vt:lpstr>
      <vt:lpstr>They are in Asia. </vt:lpstr>
      <vt:lpstr>They are in America. </vt:lpstr>
      <vt:lpstr>Egypt is an African country.</vt:lpstr>
      <vt:lpstr>The largest country in the world is Russia.</vt:lpstr>
      <vt:lpstr>The smallest country is the Vatican.</vt:lpstr>
      <vt:lpstr>Thank you for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Continents and countries</dc:title>
  <dc:creator>Арина</dc:creator>
  <cp:lastModifiedBy>Арина</cp:lastModifiedBy>
  <cp:revision>12</cp:revision>
  <dcterms:created xsi:type="dcterms:W3CDTF">2012-11-27T14:54:55Z</dcterms:created>
  <dcterms:modified xsi:type="dcterms:W3CDTF">2012-11-27T18:33:44Z</dcterms:modified>
</cp:coreProperties>
</file>