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6" r:id="rId9"/>
    <p:sldId id="265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E1B4-10CE-4560-B8BE-0CD76A1FDFE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02C88-226B-4E34-928C-854AF41A248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E1B4-10CE-4560-B8BE-0CD76A1FDFE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02C88-226B-4E34-928C-854AF41A24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E1B4-10CE-4560-B8BE-0CD76A1FDFE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02C88-226B-4E34-928C-854AF41A24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E1B4-10CE-4560-B8BE-0CD76A1FDFE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02C88-226B-4E34-928C-854AF41A248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E1B4-10CE-4560-B8BE-0CD76A1FDFE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02C88-226B-4E34-928C-854AF41A24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E1B4-10CE-4560-B8BE-0CD76A1FDFE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02C88-226B-4E34-928C-854AF41A24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E1B4-10CE-4560-B8BE-0CD76A1FDFE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02C88-226B-4E34-928C-854AF41A24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E1B4-10CE-4560-B8BE-0CD76A1FDFE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02C88-226B-4E34-928C-854AF41A24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E1B4-10CE-4560-B8BE-0CD76A1FDFE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02C88-226B-4E34-928C-854AF41A24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E1B4-10CE-4560-B8BE-0CD76A1FDFE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02C88-226B-4E34-928C-854AF41A24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E1B4-10CE-4560-B8BE-0CD76A1FDFE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02C88-226B-4E34-928C-854AF41A24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0D41E1B4-10CE-4560-B8BE-0CD76A1FDFE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D9402C88-226B-4E34-928C-854AF41A248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klipariki.net/?idclip=28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hyperlink" Target="http://ru.wikipedia.org/wiki/%D0%92%D0%BE%D1%81%D1%82%D0%BE%D0%BA-6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963_%D0%B3%D0%BE%D0%B4" TargetMode="External"/><Relationship Id="rId5" Type="http://schemas.openxmlformats.org/officeDocument/2006/relationships/hyperlink" Target="http://ru.wikipedia.org/wiki/16_%D0%B8%D1%8E%D0%BD%D1%8F" TargetMode="Externa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90%D0%BB%D1%82%D0%B0%D0%B9%D1%81%D0%BA%D0%B8%D0%B9_%D0%BA%D1%80%D0%B0%D0%B9" TargetMode="External"/><Relationship Id="rId4" Type="http://schemas.openxmlformats.org/officeDocument/2006/relationships/hyperlink" Target="http://ru.wikipedia.org/wiki/%D0%91%D0%B0%D0%B5%D0%B2%D1%81%D0%BA%D0%B8%D0%B9_%D1%80%D0%B0%D0%B9%D0%BE%D0%B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60_%D0%B3%D0%BE%D0%B4" TargetMode="External"/><Relationship Id="rId2" Type="http://schemas.openxmlformats.org/officeDocument/2006/relationships/hyperlink" Target="http://ru.wikipedia.org/wiki/28_%D0%B8%D1%8E%D0%BB%D1%8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DOM\Pictures\kosmos_01(1)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16"/>
            <a:ext cx="9239602" cy="683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06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81413" y="507937"/>
            <a:ext cx="684076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u="sng" dirty="0" smtClean="0">
                <a:solidFill>
                  <a:srgbClr val="FFFF00"/>
                </a:solidFill>
                <a:hlinkClick r:id="rId2"/>
              </a:rPr>
              <a:t>«Межпланетный </a:t>
            </a:r>
            <a:r>
              <a:rPr lang="ru-RU" sz="4800" u="sng" dirty="0" err="1" smtClean="0">
                <a:solidFill>
                  <a:srgbClr val="FFFF00"/>
                </a:solidFill>
                <a:hlinkClick r:id="rId2"/>
              </a:rPr>
              <a:t>круизёр</a:t>
            </a:r>
            <a:r>
              <a:rPr lang="ru-RU" sz="4800" u="sng" dirty="0" smtClean="0">
                <a:solidFill>
                  <a:srgbClr val="FFFF00"/>
                </a:solidFill>
                <a:hlinkClick r:id="rId2"/>
              </a:rPr>
              <a:t>»</a:t>
            </a:r>
            <a:endParaRPr lang="ru-RU" sz="4800" u="sng" dirty="0" smtClean="0">
              <a:solidFill>
                <a:srgbClr val="FFFF00"/>
              </a:solidFill>
            </a:endParaRPr>
          </a:p>
          <a:p>
            <a:pPr algn="ctr"/>
            <a:endParaRPr lang="ru-RU" sz="4800" dirty="0">
              <a:solidFill>
                <a:srgbClr val="FFFF00"/>
              </a:solidFill>
            </a:endParaRPr>
          </a:p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Музыка Натальи </a:t>
            </a:r>
            <a:r>
              <a:rPr lang="ru-RU" sz="4400" dirty="0" err="1" smtClean="0">
                <a:solidFill>
                  <a:srgbClr val="FFFF00"/>
                </a:solidFill>
              </a:rPr>
              <a:t>Вайнер</a:t>
            </a:r>
            <a:endParaRPr lang="ru-RU" sz="4400" dirty="0" smtClean="0">
              <a:solidFill>
                <a:srgbClr val="FFFF00"/>
              </a:solidFill>
            </a:endParaRPr>
          </a:p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Слова Аркадия </a:t>
            </a:r>
            <a:r>
              <a:rPr lang="ru-RU" sz="4400" dirty="0" err="1" smtClean="0">
                <a:solidFill>
                  <a:srgbClr val="FFFF00"/>
                </a:solidFill>
              </a:rPr>
              <a:t>Вайнера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4005064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http://klipariki.net</a:t>
            </a:r>
            <a:r>
              <a:rPr lang="ru-RU" dirty="0" smtClean="0">
                <a:hlinkClick r:id="rId2"/>
              </a:rPr>
              <a:t>"Межпланетный </a:t>
            </a:r>
            <a:r>
              <a:rPr lang="ru-RU" dirty="0" err="1" smtClean="0">
                <a:hlinkClick r:id="rId2"/>
              </a:rPr>
              <a:t>круизёр</a:t>
            </a:r>
            <a:r>
              <a:rPr lang="ru-RU" dirty="0" smtClean="0">
                <a:hlinkClick r:id="rId2"/>
              </a:rPr>
              <a:t>" видеоклип</a:t>
            </a:r>
            <a:r>
              <a:rPr lang="en-US" dirty="0" err="1" smtClean="0"/>
              <a:t>idclip</a:t>
            </a:r>
            <a:r>
              <a:rPr lang="en-US" dirty="0" smtClean="0"/>
              <a:t>=283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243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DOM\Pictures\1322717692_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36096" y="404664"/>
            <a:ext cx="345638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Никогда не забудет человечество прекрасный апрельский день 1961 года, когда русский парень Юрий Гагарин первым в мире открыл дорогу в космос. </a:t>
            </a:r>
          </a:p>
        </p:txBody>
      </p:sp>
    </p:spTree>
    <p:extLst>
      <p:ext uri="{BB962C8B-B14F-4D97-AF65-F5344CB8AC3E}">
        <p14:creationId xmlns:p14="http://schemas.microsoft.com/office/powerpoint/2010/main" val="19680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OM\Pictures\73297875_0_56113_914e0fc9_L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906484"/>
            <a:ext cx="2160240" cy="250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DOM\Pictures\f7aa69388307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104928"/>
            <a:ext cx="3441340" cy="275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DOM\Pictures\kp_ru_gazeta[1]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6186" y="2708920"/>
            <a:ext cx="3130761" cy="239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609329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Юрий Гагарин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88640"/>
            <a:ext cx="82089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Первым </a:t>
            </a:r>
            <a:r>
              <a:rPr lang="ru-RU" sz="2800" dirty="0"/>
              <a:t>космонавтом, который </a:t>
            </a:r>
            <a:r>
              <a:rPr lang="ru-RU" sz="2800" dirty="0" smtClean="0"/>
              <a:t>открыл  миру дорогу в космос </a:t>
            </a:r>
            <a:r>
              <a:rPr lang="ru-RU" sz="2800" dirty="0"/>
              <a:t>– был Юрий Гагарин. И случилось это </a:t>
            </a:r>
            <a:r>
              <a:rPr lang="ru-RU" sz="2800" dirty="0" smtClean="0"/>
              <a:t>12 </a:t>
            </a:r>
            <a:r>
              <a:rPr lang="ru-RU" sz="2800" dirty="0"/>
              <a:t>апреля 1961 года. С тех пор мы каждый год в этот день </a:t>
            </a:r>
            <a:r>
              <a:rPr lang="ru-RU" sz="2800" dirty="0" smtClean="0"/>
              <a:t>отмечаем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dirty="0"/>
              <a:t>День космонавтики. </a:t>
            </a:r>
          </a:p>
        </p:txBody>
      </p:sp>
    </p:spTree>
    <p:extLst>
      <p:ext uri="{BB962C8B-B14F-4D97-AF65-F5344CB8AC3E}">
        <p14:creationId xmlns:p14="http://schemas.microsoft.com/office/powerpoint/2010/main" val="170420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OM\Pictures\220px-RIAN_archive_612748_Valentina_Tereshkova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54" y="2060848"/>
            <a:ext cx="206941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DOM\Pictures\300px-RIAN_archive_159271_Nikita_Khrushchev,_Valentina_Tereshkova,_Pavel_Popovich_and_Yury_Gagarin_at_Lenin_Mausoleum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772816"/>
            <a:ext cx="3307545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725" y="435991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Валентина Терешкова</a:t>
            </a:r>
            <a:endParaRPr lang="ru-RU" dirty="0"/>
          </a:p>
        </p:txBody>
      </p:sp>
      <p:pic>
        <p:nvPicPr>
          <p:cNvPr id="4100" name="Picture 4" descr="C:\Users\DOM\Pictures\Dmitry_Medvedev_12_April_2011-10.jpeg[1]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365104"/>
            <a:ext cx="3228839" cy="215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188640"/>
            <a:ext cx="85689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Свой космический полёт (первый в мире полёт женщины-космонавта) Терешкова совершила </a:t>
            </a:r>
            <a:r>
              <a:rPr lang="ru-RU" sz="2800" dirty="0">
                <a:hlinkClick r:id="rId5" tooltip="16 июня"/>
              </a:rPr>
              <a:t>16 июня</a:t>
            </a:r>
            <a:r>
              <a:rPr lang="ru-RU" sz="2800" dirty="0"/>
              <a:t> </a:t>
            </a:r>
            <a:r>
              <a:rPr lang="ru-RU" sz="2800" dirty="0">
                <a:hlinkClick r:id="rId6" tooltip="1963 год"/>
              </a:rPr>
              <a:t>1963 года</a:t>
            </a:r>
            <a:r>
              <a:rPr lang="ru-RU" sz="2800" dirty="0"/>
              <a:t> на космическом корабле </a:t>
            </a:r>
            <a:r>
              <a:rPr lang="ru-RU" sz="2800" u="sng" dirty="0">
                <a:hlinkClick r:id="rId7" tooltip="Восток-6"/>
              </a:rPr>
              <a:t>Восток-6</a:t>
            </a:r>
            <a:r>
              <a:rPr lang="ru-RU" sz="2800" dirty="0"/>
              <a:t>, он продолжался почти </a:t>
            </a:r>
            <a:endParaRPr lang="ru-RU" sz="2800" dirty="0" smtClean="0"/>
          </a:p>
          <a:p>
            <a:pPr algn="ctr"/>
            <a:r>
              <a:rPr lang="ru-RU" sz="2800" dirty="0" smtClean="0"/>
              <a:t>трое </a:t>
            </a:r>
            <a:r>
              <a:rPr lang="ru-RU" sz="2800" dirty="0"/>
              <a:t>суток.</a:t>
            </a:r>
          </a:p>
        </p:txBody>
      </p:sp>
    </p:spTree>
    <p:extLst>
      <p:ext uri="{BB962C8B-B14F-4D97-AF65-F5344CB8AC3E}">
        <p14:creationId xmlns:p14="http://schemas.microsoft.com/office/powerpoint/2010/main" val="297315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OM\Pictures\200px-Терешкова_москва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2736304" cy="365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5516" y="6021288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Памятник Валентине Терешковой </a:t>
            </a:r>
          </a:p>
          <a:p>
            <a:pPr algn="ctr"/>
            <a:r>
              <a:rPr lang="ru-RU" dirty="0" smtClean="0"/>
              <a:t>в Москве</a:t>
            </a:r>
            <a:endParaRPr lang="ru-RU" dirty="0"/>
          </a:p>
        </p:txBody>
      </p:sp>
      <p:pic>
        <p:nvPicPr>
          <p:cNvPr id="5123" name="Picture 3" descr="C:\Users\DOM\Pictures\220px-Памятник_Валентине_Терешковой_в_Баевском_районе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780" y="2420888"/>
            <a:ext cx="4416847" cy="3310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45671" y="5994997"/>
            <a:ext cx="4416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Памятник Валентине Терешковой</a:t>
            </a:r>
          </a:p>
          <a:p>
            <a:pPr algn="ctr"/>
            <a:r>
              <a:rPr lang="ru-RU" dirty="0" smtClean="0"/>
              <a:t> в </a:t>
            </a:r>
            <a:r>
              <a:rPr lang="ru-RU" dirty="0" err="1" smtClean="0"/>
              <a:t>Баевском</a:t>
            </a:r>
            <a:r>
              <a:rPr lang="ru-RU" dirty="0" smtClean="0"/>
              <a:t> районе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60648"/>
            <a:ext cx="83660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Спускаемый аппарат «Востока-6» благополучно приземлился в </a:t>
            </a:r>
            <a:r>
              <a:rPr lang="ru-RU" sz="2800" dirty="0" err="1">
                <a:hlinkClick r:id="rId4" tooltip="Баевский район"/>
              </a:rPr>
              <a:t>Баевском</a:t>
            </a:r>
            <a:r>
              <a:rPr lang="ru-RU" sz="2800" dirty="0">
                <a:hlinkClick r:id="rId4" tooltip="Баевский район"/>
              </a:rPr>
              <a:t> районе</a:t>
            </a:r>
            <a:r>
              <a:rPr lang="ru-RU" sz="2800" dirty="0"/>
              <a:t> </a:t>
            </a:r>
            <a:r>
              <a:rPr lang="ru-RU" sz="2800" dirty="0">
                <a:hlinkClick r:id="rId5" tooltip="Алтайский край"/>
              </a:rPr>
              <a:t>Алтайского края</a:t>
            </a:r>
            <a:r>
              <a:rPr lang="ru-RU" sz="2800" dirty="0" smtClean="0"/>
              <a:t>. На этом месте поставили памятник.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8167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116632"/>
            <a:ext cx="89289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А вы знаете, что первые животные, которые полетели в космос, были собаки. </a:t>
            </a:r>
          </a:p>
          <a:p>
            <a:pPr algn="ctr"/>
            <a:r>
              <a:rPr lang="ru-RU" sz="3600" dirty="0" smtClean="0"/>
              <a:t>Их звали «БЕЛКА И СТРЕЛКА»</a:t>
            </a:r>
            <a:endParaRPr lang="ru-RU" sz="3600" dirty="0"/>
          </a:p>
        </p:txBody>
      </p:sp>
      <p:pic>
        <p:nvPicPr>
          <p:cNvPr id="9221" name="Picture 5" descr="C:\Users\DOM\Pictures\0007-012-Sobaki-Belka-i-Strelka-posle-orbitalnogo-poleta-v-okolozemnom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2938"/>
            <a:ext cx="4040187" cy="303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157192"/>
            <a:ext cx="40401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Белка и стрелка после </a:t>
            </a:r>
          </a:p>
          <a:p>
            <a:pPr algn="ctr"/>
            <a:r>
              <a:rPr lang="ru-RU" dirty="0" smtClean="0"/>
              <a:t>орбитального полёта</a:t>
            </a:r>
            <a:endParaRPr lang="ru-RU" dirty="0"/>
          </a:p>
        </p:txBody>
      </p:sp>
      <p:pic>
        <p:nvPicPr>
          <p:cNvPr id="9222" name="Picture 6" descr="C:\Users\DOM\Pictures\11391683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917" y="2996952"/>
            <a:ext cx="3955081" cy="285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40917" y="6021288"/>
            <a:ext cx="3955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/>
              </a:rPr>
              <a:t>Катапультное кресло и гермокабина для </a:t>
            </a:r>
            <a:r>
              <a:rPr lang="ru-RU" b="1" dirty="0" smtClean="0">
                <a:effectLst/>
              </a:rPr>
              <a:t>собак</a:t>
            </a:r>
            <a:r>
              <a:rPr lang="ru-RU" dirty="0" smtClean="0">
                <a:effectLst/>
              </a:rPr>
              <a:t> </a:t>
            </a:r>
            <a:r>
              <a:rPr lang="ru-RU" b="1" dirty="0" smtClean="0">
                <a:effectLst/>
              </a:rPr>
              <a:t>Белки</a:t>
            </a:r>
            <a:r>
              <a:rPr lang="ru-RU" dirty="0" smtClean="0">
                <a:effectLst/>
              </a:rPr>
              <a:t> </a:t>
            </a:r>
            <a:r>
              <a:rPr lang="ru-RU" b="1" dirty="0" smtClean="0">
                <a:effectLst/>
              </a:rPr>
              <a:t>и</a:t>
            </a:r>
            <a:r>
              <a:rPr lang="ru-RU" dirty="0" smtClean="0">
                <a:effectLst/>
              </a:rPr>
              <a:t> </a:t>
            </a:r>
            <a:r>
              <a:rPr lang="ru-RU" b="1" dirty="0" smtClean="0">
                <a:effectLst/>
              </a:rPr>
              <a:t>Стрелки</a:t>
            </a:r>
            <a:r>
              <a:rPr lang="ru-RU" dirty="0" smtClean="0">
                <a:effectLst/>
              </a:rPr>
              <a:t> на месте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38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OM\Pictures\285px-Belka_and_Strelka.Space_Dogs.Real-i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3619500" cy="273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311022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Белка и стрелка</a:t>
            </a:r>
            <a:endParaRPr lang="ru-RU" sz="5400" dirty="0"/>
          </a:p>
        </p:txBody>
      </p:sp>
      <p:pic>
        <p:nvPicPr>
          <p:cNvPr id="6147" name="Picture 3" descr="C:\Users\DOM\Pictures\iCAS4EO9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80928"/>
            <a:ext cx="3606367" cy="2924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23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116632"/>
            <a:ext cx="85689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Белка и Стрелка являлись дублёрами собак Чайки и Лисички, которые погибли в катастрофе такого же корабля при неудачном старте </a:t>
            </a:r>
            <a:r>
              <a:rPr lang="ru-RU" sz="2800" dirty="0">
                <a:hlinkClick r:id="rId2" tooltip="28 июля"/>
              </a:rPr>
              <a:t>28 июля</a:t>
            </a:r>
            <a:r>
              <a:rPr lang="ru-RU" sz="2800" dirty="0"/>
              <a:t> </a:t>
            </a:r>
            <a:r>
              <a:rPr lang="ru-RU" sz="2800" dirty="0">
                <a:hlinkClick r:id="rId3" tooltip="1960 год"/>
              </a:rPr>
              <a:t>1960 года</a:t>
            </a:r>
            <a:r>
              <a:rPr lang="ru-RU" sz="2800" dirty="0"/>
              <a:t>. На 19-й секунде полёта у ракеты-носителя разрушился боковой блок первой ступени, в результате чего она упала и взорвалась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34816" y="6091555"/>
            <a:ext cx="516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 Ижевске был открыт памятник собаке лайки по имени «ЗВЁЗДОЧКА»</a:t>
            </a:r>
            <a:endParaRPr lang="ru-RU" dirty="0"/>
          </a:p>
        </p:txBody>
      </p:sp>
      <p:pic>
        <p:nvPicPr>
          <p:cNvPr id="11267" name="Picture 3" descr="C:\Users\DOM\Pictures\3265755m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065" y="2636912"/>
            <a:ext cx="5786357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53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88640"/>
            <a:ext cx="9036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18 марта 1965 года советский космонавт Алексей Архипович Леонов </a:t>
            </a:r>
            <a:r>
              <a:rPr lang="ru-RU" sz="2400" b="1" dirty="0" smtClean="0"/>
              <a:t>впервые вышел в открытый космос</a:t>
            </a:r>
            <a:r>
              <a:rPr lang="ru-RU" sz="2400" dirty="0" smtClean="0"/>
              <a:t> с космического корабля </a:t>
            </a:r>
          </a:p>
          <a:p>
            <a:pPr algn="ctr"/>
            <a:r>
              <a:rPr lang="ru-RU" sz="2400" dirty="0" smtClean="0"/>
              <a:t>«Восход-2». Самый </a:t>
            </a:r>
            <a:r>
              <a:rPr lang="ru-RU" sz="2400" b="1" dirty="0" smtClean="0"/>
              <a:t>первый выход в открытый космос</a:t>
            </a:r>
            <a:r>
              <a:rPr lang="ru-RU" sz="2400" dirty="0" smtClean="0"/>
              <a:t> в истории человечества продолжался всего 12 минут и 9 секунд</a:t>
            </a:r>
            <a:endParaRPr lang="ru-RU" sz="2400" dirty="0"/>
          </a:p>
        </p:txBody>
      </p:sp>
      <p:pic>
        <p:nvPicPr>
          <p:cNvPr id="10242" name="Picture 2" descr="C:\Users\DOM\Pictures\Leonovwalk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298233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DOM\Pictures\img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013209"/>
            <a:ext cx="32385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97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106</TotalTime>
  <Words>274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Горизонт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DOM</cp:lastModifiedBy>
  <cp:revision>9</cp:revision>
  <dcterms:created xsi:type="dcterms:W3CDTF">2013-04-11T11:17:38Z</dcterms:created>
  <dcterms:modified xsi:type="dcterms:W3CDTF">2013-04-11T13:03:55Z</dcterms:modified>
</cp:coreProperties>
</file>